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1298" r:id="rId2"/>
    <p:sldId id="1299" r:id="rId3"/>
    <p:sldId id="1300" r:id="rId4"/>
    <p:sldId id="1301" r:id="rId5"/>
    <p:sldId id="1302" r:id="rId6"/>
    <p:sldId id="1303" r:id="rId7"/>
    <p:sldId id="1304" r:id="rId8"/>
    <p:sldId id="1305" r:id="rId9"/>
    <p:sldId id="1306" r:id="rId10"/>
    <p:sldId id="1307" r:id="rId11"/>
    <p:sldId id="1326" r:id="rId12"/>
    <p:sldId id="1309" r:id="rId13"/>
    <p:sldId id="1311" r:id="rId14"/>
    <p:sldId id="1312" r:id="rId15"/>
    <p:sldId id="1313" r:id="rId16"/>
    <p:sldId id="1314" r:id="rId17"/>
    <p:sldId id="1315" r:id="rId18"/>
    <p:sldId id="1316" r:id="rId19"/>
    <p:sldId id="1329" r:id="rId20"/>
    <p:sldId id="1317" r:id="rId21"/>
    <p:sldId id="1319" r:id="rId22"/>
    <p:sldId id="1325" r:id="rId23"/>
    <p:sldId id="1324" r:id="rId24"/>
    <p:sldId id="1321" r:id="rId25"/>
    <p:sldId id="1322" r:id="rId26"/>
    <p:sldId id="1323" r:id="rId27"/>
    <p:sldId id="1328" r:id="rId28"/>
    <p:sldId id="1327" r:id="rId29"/>
  </p:sldIdLst>
  <p:sldSz cx="10160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9pPr>
  </p:defaultTextStyle>
  <p:extLst>
    <p:ext uri="{EFAFB233-063F-42B5-8137-9DF3F51BA10A}">
      <p15:sldGuideLst xmlns:p15="http://schemas.microsoft.com/office/powerpoint/2012/main">
        <p15:guide id="1" orient="horz" pos="1824" userDrawn="1">
          <p15:clr>
            <a:srgbClr val="A4A3A4"/>
          </p15:clr>
        </p15:guide>
        <p15:guide id="2" pos="32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Ming Zhang" initials="YZ" lastIdx="1" clrIdx="0">
    <p:extLst>
      <p:ext uri="{19B8F6BF-5375-455C-9EA6-DF929625EA0E}">
        <p15:presenceInfo xmlns:p15="http://schemas.microsoft.com/office/powerpoint/2012/main" userId="1b2da5dca5eb46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D4D4D5"/>
          </a:solidFill>
        </a:fill>
      </a:tcStyle>
    </a:wholeTbl>
    <a:band2H>
      <a:tcTxStyle/>
      <a:tcStyle>
        <a:tcBdr/>
        <a:fill>
          <a:solidFill>
            <a:srgbClr val="EBEBEB"/>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E5E5E6"/>
          </a:solidFill>
        </a:fill>
      </a:tcStyle>
    </a:wholeTbl>
    <a:band2H>
      <a:tcTxStyle/>
      <a:tcStyle>
        <a:tcBdr/>
        <a:fill>
          <a:solidFill>
            <a:srgbClr val="F2F2F3"/>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CD2DD"/>
          </a:solidFill>
        </a:fill>
      </a:tcStyle>
    </a:wholeTbl>
    <a:band2H>
      <a:tcTxStyle/>
      <a:tcStyle>
        <a:tcBdr/>
        <a:fill>
          <a:solidFill>
            <a:srgbClr val="E7EAEF"/>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lumOff val="44000"/>
            </a:schemeClr>
          </a:solidFill>
        </a:fill>
      </a:tcStyle>
    </a:band2H>
    <a:firstCol>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lumOff val="44000"/>
            </a:schemeClr>
          </a:solidFill>
        </a:fill>
      </a:tcStyle>
    </a:lastRow>
    <a:firstRow>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00" autoAdjust="0"/>
    <p:restoredTop sz="92547"/>
  </p:normalViewPr>
  <p:slideViewPr>
    <p:cSldViewPr snapToGrid="0" snapToObjects="1" showGuides="1">
      <p:cViewPr varScale="1">
        <p:scale>
          <a:sx n="86" d="100"/>
          <a:sy n="86" d="100"/>
        </p:scale>
        <p:origin x="504" y="72"/>
      </p:cViewPr>
      <p:guideLst>
        <p:guide orient="horz" pos="1824"/>
        <p:guide pos="32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7T12:00:15.360" idx="1">
    <p:pos x="10" y="10"/>
    <p:text>修改完成</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xfrm>
            <a:off x="1143000" y="685800"/>
            <a:ext cx="4572000" cy="3429000"/>
          </a:xfrm>
          <a:prstGeom prst="rect">
            <a:avLst/>
          </a:prstGeom>
        </p:spPr>
        <p:txBody>
          <a:bodyPr/>
          <a:lstStyle/>
          <a:p>
            <a:endParaRPr/>
          </a:p>
        </p:txBody>
      </p:sp>
      <p:sp>
        <p:nvSpPr>
          <p:cNvPr id="927" name="Shape 9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57923002"/>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Porsche Next TT"/>
      </a:defRPr>
    </a:lvl1pPr>
    <a:lvl2pPr indent="228600" latinLnBrk="0">
      <a:defRPr sz="1200">
        <a:latin typeface="+mj-lt"/>
        <a:ea typeface="+mj-ea"/>
        <a:cs typeface="+mj-cs"/>
        <a:sym typeface="Porsche Next TT"/>
      </a:defRPr>
    </a:lvl2pPr>
    <a:lvl3pPr indent="457200" latinLnBrk="0">
      <a:defRPr sz="1200">
        <a:latin typeface="+mj-lt"/>
        <a:ea typeface="+mj-ea"/>
        <a:cs typeface="+mj-cs"/>
        <a:sym typeface="Porsche Next TT"/>
      </a:defRPr>
    </a:lvl3pPr>
    <a:lvl4pPr indent="685800" latinLnBrk="0">
      <a:defRPr sz="1200">
        <a:latin typeface="+mj-lt"/>
        <a:ea typeface="+mj-ea"/>
        <a:cs typeface="+mj-cs"/>
        <a:sym typeface="Porsche Next TT"/>
      </a:defRPr>
    </a:lvl4pPr>
    <a:lvl5pPr indent="914400" latinLnBrk="0">
      <a:defRPr sz="1200">
        <a:latin typeface="+mj-lt"/>
        <a:ea typeface="+mj-ea"/>
        <a:cs typeface="+mj-cs"/>
        <a:sym typeface="Porsche Next TT"/>
      </a:defRPr>
    </a:lvl5pPr>
    <a:lvl6pPr indent="1143000" latinLnBrk="0">
      <a:defRPr sz="1200">
        <a:latin typeface="+mj-lt"/>
        <a:ea typeface="+mj-ea"/>
        <a:cs typeface="+mj-cs"/>
        <a:sym typeface="Porsche Next TT"/>
      </a:defRPr>
    </a:lvl6pPr>
    <a:lvl7pPr indent="1371600" latinLnBrk="0">
      <a:defRPr sz="1200">
        <a:latin typeface="+mj-lt"/>
        <a:ea typeface="+mj-ea"/>
        <a:cs typeface="+mj-cs"/>
        <a:sym typeface="Porsche Next TT"/>
      </a:defRPr>
    </a:lvl7pPr>
    <a:lvl8pPr indent="1600200" latinLnBrk="0">
      <a:defRPr sz="1200">
        <a:latin typeface="+mj-lt"/>
        <a:ea typeface="+mj-ea"/>
        <a:cs typeface="+mj-cs"/>
        <a:sym typeface="Porsche Next TT"/>
      </a:defRPr>
    </a:lvl8pPr>
    <a:lvl9pPr indent="1828800" latinLnBrk="0">
      <a:defRPr sz="1200">
        <a:latin typeface="+mj-lt"/>
        <a:ea typeface="+mj-ea"/>
        <a:cs typeface="+mj-cs"/>
        <a:sym typeface="Porsche Next T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2309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5337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727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2230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761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9" name="picPorsche"/>
          <p:cNvGrpSpPr/>
          <p:nvPr/>
        </p:nvGrpSpPr>
        <p:grpSpPr>
          <a:xfrm>
            <a:off x="7893023" y="5192400"/>
            <a:ext cx="2002189" cy="150798"/>
            <a:chOff x="0" y="0"/>
            <a:chExt cx="2002188" cy="150797"/>
          </a:xfrm>
        </p:grpSpPr>
        <p:sp>
          <p:nvSpPr>
            <p:cNvPr id="2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Revision date : </a:t>
            </a:r>
            <a:r>
              <a:rPr lang="en-US" dirty="0"/>
              <a:t>01</a:t>
            </a:r>
            <a:r>
              <a:rPr dirty="0"/>
              <a:t>.</a:t>
            </a:r>
            <a:r>
              <a:rPr lang="en-US" dirty="0"/>
              <a:t>11</a:t>
            </a:r>
            <a:r>
              <a:rPr dirty="0"/>
              <a:t>.2019</a:t>
            </a:r>
          </a:p>
        </p:txBody>
      </p:sp>
      <p:sp>
        <p:nvSpPr>
          <p:cNvPr id="3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32" name="Rechteck 2"/>
          <p:cNvSpPr/>
          <p:nvPr/>
        </p:nvSpPr>
        <p:spPr>
          <a:xfrm>
            <a:off x="-1" y="-1"/>
            <a:ext cx="954447" cy="5721353"/>
          </a:xfrm>
          <a:prstGeom prst="rect">
            <a:avLst/>
          </a:pr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3" name="Rechteck 20"/>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34" name="Bildplatzhalter 2"/>
          <p:cNvSpPr>
            <a:spLocks noGrp="1"/>
          </p:cNvSpPr>
          <p:nvPr>
            <p:ph type="pic" idx="13"/>
          </p:nvPr>
        </p:nvSpPr>
        <p:spPr>
          <a:xfrm>
            <a:off x="761069" y="842310"/>
            <a:ext cx="9410046" cy="4036606"/>
          </a:xfrm>
          <a:prstGeom prst="rect">
            <a:avLst/>
          </a:prstGeom>
        </p:spPr>
        <p:txBody>
          <a:bodyPr lIns="91439" rIns="91439"/>
          <a:lstStyle/>
          <a:p>
            <a:endParaRPr/>
          </a:p>
        </p:txBody>
      </p:sp>
      <p:sp>
        <p:nvSpPr>
          <p:cNvPr id="35" name="Title Text"/>
          <p:cNvSpPr txBox="1">
            <a:spLocks noGrp="1"/>
          </p:cNvSpPr>
          <p:nvPr>
            <p:ph type="title"/>
          </p:nvPr>
        </p:nvSpPr>
        <p:spPr>
          <a:xfrm>
            <a:off x="-2" y="842310"/>
            <a:ext cx="5759988" cy="1638263"/>
          </a:xfrm>
          <a:prstGeom prst="rect">
            <a:avLst/>
          </a:prstGeom>
          <a:solidFill>
            <a:srgbClr val="000000"/>
          </a:solidFill>
        </p:spPr>
        <p:txBody>
          <a:bodyPr lIns="179999" tIns="179999" rIns="179999" bIns="179999" anchor="t">
            <a:normAutofit/>
          </a:bodyPr>
          <a:lstStyle>
            <a:lvl1pPr>
              <a:defRPr sz="3600">
                <a:solidFill>
                  <a:schemeClr val="accent5">
                    <a:lumOff val="44000"/>
                  </a:schemeClr>
                </a:solidFill>
              </a:defRPr>
            </a:lvl1pPr>
          </a:lstStyle>
          <a:p>
            <a:r>
              <a:t>Title Text</a:t>
            </a:r>
          </a:p>
        </p:txBody>
      </p:sp>
      <p:sp>
        <p:nvSpPr>
          <p:cNvPr id="36" name="Body Level One…"/>
          <p:cNvSpPr txBox="1">
            <a:spLocks noGrp="1"/>
          </p:cNvSpPr>
          <p:nvPr>
            <p:ph type="body" sz="quarter" idx="1"/>
          </p:nvPr>
        </p:nvSpPr>
        <p:spPr>
          <a:xfrm>
            <a:off x="761067" y="1698314"/>
            <a:ext cx="1836723" cy="293608"/>
          </a:xfrm>
          <a:prstGeom prst="rect">
            <a:avLst/>
          </a:prstGeom>
        </p:spPr>
        <p:txBody>
          <a:bodyPr lIns="0" tIns="0" rIns="0" bIns="0">
            <a:normAutofit/>
          </a:bodyPr>
          <a:lstStyle>
            <a:lvl1pPr>
              <a:spcBef>
                <a:spcPts val="600"/>
              </a:spcBef>
              <a:defRPr>
                <a:solidFill>
                  <a:schemeClr val="accent5">
                    <a:lumOff val="44000"/>
                  </a:schemeClr>
                </a:solidFill>
              </a:defRPr>
            </a:lvl1pPr>
            <a:lvl2pPr>
              <a:spcBef>
                <a:spcPts val="600"/>
              </a:spcBef>
              <a:defRPr>
                <a:solidFill>
                  <a:schemeClr val="accent5">
                    <a:lumOff val="44000"/>
                  </a:schemeClr>
                </a:solidFill>
              </a:defRPr>
            </a:lvl2pPr>
            <a:lvl3pPr>
              <a:spcBef>
                <a:spcPts val="600"/>
              </a:spcBef>
              <a:defRPr>
                <a:solidFill>
                  <a:schemeClr val="accent5">
                    <a:lumOff val="44000"/>
                  </a:schemeClr>
                </a:solidFill>
              </a:defRPr>
            </a:lvl3pPr>
            <a:lvl4pPr>
              <a:spcBef>
                <a:spcPts val="600"/>
              </a:spcBef>
              <a:defRPr>
                <a:solidFill>
                  <a:schemeClr val="accent5">
                    <a:lumOff val="44000"/>
                  </a:schemeClr>
                </a:solidFill>
              </a:defRPr>
            </a:lvl4pPr>
            <a:lvl5pPr>
              <a:spcBef>
                <a:spcPts val="600"/>
              </a:spcBef>
              <a:defRPr>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37" name="Textplatzhalter 4"/>
          <p:cNvSpPr>
            <a:spLocks noGrp="1"/>
          </p:cNvSpPr>
          <p:nvPr>
            <p:ph type="body" sz="quarter" idx="14"/>
          </p:nvPr>
        </p:nvSpPr>
        <p:spPr>
          <a:xfrm>
            <a:off x="761067" y="2046977"/>
            <a:ext cx="1013100" cy="293608"/>
          </a:xfrm>
          <a:prstGeom prst="rect">
            <a:avLst/>
          </a:prstGeom>
        </p:spPr>
        <p:txBody>
          <a:bodyPr lIns="0" tIns="0" rIns="0" bIns="0">
            <a:normAutofit/>
          </a:bodyPr>
          <a:lstStyle/>
          <a:p>
            <a:pPr>
              <a:spcBef>
                <a:spcPts val="600"/>
              </a:spcBef>
              <a:defRPr>
                <a:solidFill>
                  <a:schemeClr val="accent5">
                    <a:lumOff val="44000"/>
                  </a:schemeClr>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 x Bild &amp; Beschreibung">
    <p:spTree>
      <p:nvGrpSpPr>
        <p:cNvPr id="1" name=""/>
        <p:cNvGrpSpPr/>
        <p:nvPr/>
      </p:nvGrpSpPr>
      <p:grpSpPr>
        <a:xfrm>
          <a:off x="0" y="0"/>
          <a:ext cx="0" cy="0"/>
          <a:chOff x="0" y="0"/>
          <a:chExt cx="0" cy="0"/>
        </a:xfrm>
      </p:grpSpPr>
      <p:sp>
        <p:nvSpPr>
          <p:cNvPr id="40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0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0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411" name="picPorsche"/>
          <p:cNvGrpSpPr/>
          <p:nvPr/>
        </p:nvGrpSpPr>
        <p:grpSpPr>
          <a:xfrm>
            <a:off x="7893023" y="5192400"/>
            <a:ext cx="2002189" cy="150798"/>
            <a:chOff x="0" y="0"/>
            <a:chExt cx="2002188" cy="150797"/>
          </a:xfrm>
        </p:grpSpPr>
        <p:sp>
          <p:nvSpPr>
            <p:cNvPr id="40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1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41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41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414" name="Rechteck 26"/>
          <p:cNvSpPr/>
          <p:nvPr/>
        </p:nvSpPr>
        <p:spPr>
          <a:xfrm>
            <a:off x="2281438" y="842310"/>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5" name="Rechteck 31"/>
          <p:cNvSpPr/>
          <p:nvPr/>
        </p:nvSpPr>
        <p:spPr>
          <a:xfrm>
            <a:off x="2281438" y="188012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6" name="Rechteck 34"/>
          <p:cNvSpPr/>
          <p:nvPr/>
        </p:nvSpPr>
        <p:spPr>
          <a:xfrm>
            <a:off x="2281438" y="2915594"/>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7" name="Rechteck 38"/>
          <p:cNvSpPr/>
          <p:nvPr/>
        </p:nvSpPr>
        <p:spPr>
          <a:xfrm>
            <a:off x="2281438" y="395801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8" name="Rechteck 44"/>
          <p:cNvSpPr/>
          <p:nvPr/>
        </p:nvSpPr>
        <p:spPr>
          <a:xfrm>
            <a:off x="7045614" y="842310"/>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9" name="Rechteck 51"/>
          <p:cNvSpPr/>
          <p:nvPr/>
        </p:nvSpPr>
        <p:spPr>
          <a:xfrm>
            <a:off x="7045614" y="188012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0" name="Rechteck 58"/>
          <p:cNvSpPr/>
          <p:nvPr/>
        </p:nvSpPr>
        <p:spPr>
          <a:xfrm>
            <a:off x="7045614" y="2915594"/>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1" name="Rechteck 61"/>
          <p:cNvSpPr/>
          <p:nvPr/>
        </p:nvSpPr>
        <p:spPr>
          <a:xfrm>
            <a:off x="7045614" y="395801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2" name="Bildplatzhalter 4"/>
          <p:cNvSpPr>
            <a:spLocks noGrp="1"/>
          </p:cNvSpPr>
          <p:nvPr>
            <p:ph type="pic" sz="quarter" idx="13"/>
          </p:nvPr>
        </p:nvSpPr>
        <p:spPr>
          <a:xfrm>
            <a:off x="761069" y="842308"/>
            <a:ext cx="1520370" cy="916419"/>
          </a:xfrm>
          <a:prstGeom prst="rect">
            <a:avLst/>
          </a:prstGeom>
        </p:spPr>
        <p:txBody>
          <a:bodyPr lIns="91439" rIns="91439"/>
          <a:lstStyle/>
          <a:p>
            <a:endParaRPr/>
          </a:p>
        </p:txBody>
      </p:sp>
      <p:sp>
        <p:nvSpPr>
          <p:cNvPr id="423"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424" name="Bildplatzhalter 4"/>
          <p:cNvSpPr>
            <a:spLocks noGrp="1"/>
          </p:cNvSpPr>
          <p:nvPr>
            <p:ph type="pic" sz="quarter" idx="14"/>
          </p:nvPr>
        </p:nvSpPr>
        <p:spPr>
          <a:xfrm>
            <a:off x="761069" y="1884731"/>
            <a:ext cx="1520370" cy="916419"/>
          </a:xfrm>
          <a:prstGeom prst="rect">
            <a:avLst/>
          </a:prstGeom>
        </p:spPr>
        <p:txBody>
          <a:bodyPr lIns="91439" rIns="91439"/>
          <a:lstStyle/>
          <a:p>
            <a:endParaRPr/>
          </a:p>
        </p:txBody>
      </p:sp>
      <p:sp>
        <p:nvSpPr>
          <p:cNvPr id="425" name="Bildplatzhalter 4"/>
          <p:cNvSpPr>
            <a:spLocks noGrp="1"/>
          </p:cNvSpPr>
          <p:nvPr>
            <p:ph type="pic" sz="quarter" idx="15"/>
          </p:nvPr>
        </p:nvSpPr>
        <p:spPr>
          <a:xfrm>
            <a:off x="761069" y="2920199"/>
            <a:ext cx="1520370" cy="916419"/>
          </a:xfrm>
          <a:prstGeom prst="rect">
            <a:avLst/>
          </a:prstGeom>
        </p:spPr>
        <p:txBody>
          <a:bodyPr lIns="91439" rIns="91439"/>
          <a:lstStyle/>
          <a:p>
            <a:endParaRPr/>
          </a:p>
        </p:txBody>
      </p:sp>
      <p:sp>
        <p:nvSpPr>
          <p:cNvPr id="426" name="Bildplatzhalter 4"/>
          <p:cNvSpPr>
            <a:spLocks noGrp="1"/>
          </p:cNvSpPr>
          <p:nvPr>
            <p:ph type="pic" sz="quarter" idx="16"/>
          </p:nvPr>
        </p:nvSpPr>
        <p:spPr>
          <a:xfrm>
            <a:off x="761069" y="3962620"/>
            <a:ext cx="1520370" cy="916419"/>
          </a:xfrm>
          <a:prstGeom prst="rect">
            <a:avLst/>
          </a:prstGeom>
        </p:spPr>
        <p:txBody>
          <a:bodyPr lIns="91439" rIns="91439"/>
          <a:lstStyle/>
          <a:p>
            <a:endParaRPr/>
          </a:p>
        </p:txBody>
      </p:sp>
      <p:sp>
        <p:nvSpPr>
          <p:cNvPr id="427" name="Bildplatzhalter 4"/>
          <p:cNvSpPr>
            <a:spLocks noGrp="1"/>
          </p:cNvSpPr>
          <p:nvPr>
            <p:ph type="pic" sz="quarter" idx="17"/>
          </p:nvPr>
        </p:nvSpPr>
        <p:spPr>
          <a:xfrm>
            <a:off x="5525246" y="842308"/>
            <a:ext cx="1520370" cy="916419"/>
          </a:xfrm>
          <a:prstGeom prst="rect">
            <a:avLst/>
          </a:prstGeom>
        </p:spPr>
        <p:txBody>
          <a:bodyPr lIns="91439" rIns="91439"/>
          <a:lstStyle/>
          <a:p>
            <a:endParaRPr/>
          </a:p>
        </p:txBody>
      </p:sp>
      <p:sp>
        <p:nvSpPr>
          <p:cNvPr id="428" name="Bildplatzhalter 4"/>
          <p:cNvSpPr>
            <a:spLocks noGrp="1"/>
          </p:cNvSpPr>
          <p:nvPr>
            <p:ph type="pic" sz="quarter" idx="18"/>
          </p:nvPr>
        </p:nvSpPr>
        <p:spPr>
          <a:xfrm>
            <a:off x="5525246" y="1882429"/>
            <a:ext cx="1520370" cy="916419"/>
          </a:xfrm>
          <a:prstGeom prst="rect">
            <a:avLst/>
          </a:prstGeom>
        </p:spPr>
        <p:txBody>
          <a:bodyPr lIns="91439" rIns="91439"/>
          <a:lstStyle/>
          <a:p>
            <a:endParaRPr/>
          </a:p>
        </p:txBody>
      </p:sp>
      <p:sp>
        <p:nvSpPr>
          <p:cNvPr id="429" name="Bildplatzhalter 4"/>
          <p:cNvSpPr>
            <a:spLocks noGrp="1"/>
          </p:cNvSpPr>
          <p:nvPr>
            <p:ph type="pic" sz="quarter" idx="19"/>
          </p:nvPr>
        </p:nvSpPr>
        <p:spPr>
          <a:xfrm>
            <a:off x="5525246" y="2917897"/>
            <a:ext cx="1520370" cy="916419"/>
          </a:xfrm>
          <a:prstGeom prst="rect">
            <a:avLst/>
          </a:prstGeom>
        </p:spPr>
        <p:txBody>
          <a:bodyPr lIns="91439" rIns="91439"/>
          <a:lstStyle/>
          <a:p>
            <a:endParaRPr/>
          </a:p>
        </p:txBody>
      </p:sp>
      <p:sp>
        <p:nvSpPr>
          <p:cNvPr id="430" name="Bildplatzhalter 4"/>
          <p:cNvSpPr>
            <a:spLocks noGrp="1"/>
          </p:cNvSpPr>
          <p:nvPr>
            <p:ph type="pic" sz="quarter" idx="20"/>
          </p:nvPr>
        </p:nvSpPr>
        <p:spPr>
          <a:xfrm>
            <a:off x="5525246" y="3958016"/>
            <a:ext cx="1520370" cy="916419"/>
          </a:xfrm>
          <a:prstGeom prst="rect">
            <a:avLst/>
          </a:prstGeom>
        </p:spPr>
        <p:txBody>
          <a:bodyPr lIns="91439" rIns="91439"/>
          <a:lstStyle/>
          <a:p>
            <a:endParaRPr/>
          </a:p>
        </p:txBody>
      </p:sp>
      <p:sp>
        <p:nvSpPr>
          <p:cNvPr id="431" name="Body Level One…"/>
          <p:cNvSpPr txBox="1">
            <a:spLocks noGrp="1"/>
          </p:cNvSpPr>
          <p:nvPr>
            <p:ph type="body" sz="quarter" idx="1"/>
          </p:nvPr>
        </p:nvSpPr>
        <p:spPr>
          <a:xfrm>
            <a:off x="2569845" y="95214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432" name="Textplatzhalter 35"/>
          <p:cNvSpPr>
            <a:spLocks noGrp="1"/>
          </p:cNvSpPr>
          <p:nvPr>
            <p:ph type="body" sz="quarter" idx="21"/>
          </p:nvPr>
        </p:nvSpPr>
        <p:spPr>
          <a:xfrm>
            <a:off x="2569843"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3" name="Textplatzhalter 26"/>
          <p:cNvSpPr>
            <a:spLocks noGrp="1"/>
          </p:cNvSpPr>
          <p:nvPr>
            <p:ph type="body" sz="quarter" idx="22"/>
          </p:nvPr>
        </p:nvSpPr>
        <p:spPr>
          <a:xfrm>
            <a:off x="2569845" y="1995035"/>
            <a:ext cx="2530834" cy="277000"/>
          </a:xfrm>
          <a:prstGeom prst="rect">
            <a:avLst/>
          </a:prstGeom>
        </p:spPr>
        <p:txBody>
          <a:bodyPr lIns="0" tIns="0" rIns="0" bIns="0">
            <a:normAutofit/>
          </a:bodyPr>
          <a:lstStyle/>
          <a:p>
            <a:pPr defTabSz="1017087">
              <a:lnSpc>
                <a:spcPct val="100000"/>
              </a:lnSpc>
              <a:defRPr b="1"/>
            </a:pPr>
            <a:endParaRPr/>
          </a:p>
        </p:txBody>
      </p:sp>
      <p:sp>
        <p:nvSpPr>
          <p:cNvPr id="434" name="Textplatzhalter 35"/>
          <p:cNvSpPr>
            <a:spLocks noGrp="1"/>
          </p:cNvSpPr>
          <p:nvPr>
            <p:ph type="body" sz="quarter" idx="23"/>
          </p:nvPr>
        </p:nvSpPr>
        <p:spPr>
          <a:xfrm>
            <a:off x="2569843"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5" name="Textplatzhalter 26"/>
          <p:cNvSpPr>
            <a:spLocks noGrp="1"/>
          </p:cNvSpPr>
          <p:nvPr>
            <p:ph type="body" sz="quarter" idx="24"/>
          </p:nvPr>
        </p:nvSpPr>
        <p:spPr>
          <a:xfrm>
            <a:off x="2569845" y="3028276"/>
            <a:ext cx="2530834" cy="277000"/>
          </a:xfrm>
          <a:prstGeom prst="rect">
            <a:avLst/>
          </a:prstGeom>
        </p:spPr>
        <p:txBody>
          <a:bodyPr lIns="0" tIns="0" rIns="0" bIns="0">
            <a:normAutofit/>
          </a:bodyPr>
          <a:lstStyle/>
          <a:p>
            <a:pPr defTabSz="1017087">
              <a:lnSpc>
                <a:spcPct val="100000"/>
              </a:lnSpc>
              <a:defRPr b="1"/>
            </a:pPr>
            <a:endParaRPr/>
          </a:p>
        </p:txBody>
      </p:sp>
      <p:sp>
        <p:nvSpPr>
          <p:cNvPr id="436" name="Textplatzhalter 35"/>
          <p:cNvSpPr>
            <a:spLocks noGrp="1"/>
          </p:cNvSpPr>
          <p:nvPr>
            <p:ph type="body" sz="quarter" idx="25"/>
          </p:nvPr>
        </p:nvSpPr>
        <p:spPr>
          <a:xfrm>
            <a:off x="2569843"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7" name="Textplatzhalter 26"/>
          <p:cNvSpPr>
            <a:spLocks noGrp="1"/>
          </p:cNvSpPr>
          <p:nvPr>
            <p:ph type="body" sz="quarter" idx="26"/>
          </p:nvPr>
        </p:nvSpPr>
        <p:spPr>
          <a:xfrm>
            <a:off x="2569845" y="4068166"/>
            <a:ext cx="2530834" cy="277000"/>
          </a:xfrm>
          <a:prstGeom prst="rect">
            <a:avLst/>
          </a:prstGeom>
        </p:spPr>
        <p:txBody>
          <a:bodyPr lIns="0" tIns="0" rIns="0" bIns="0">
            <a:normAutofit/>
          </a:bodyPr>
          <a:lstStyle/>
          <a:p>
            <a:pPr defTabSz="1017087">
              <a:lnSpc>
                <a:spcPct val="100000"/>
              </a:lnSpc>
              <a:defRPr b="1"/>
            </a:pPr>
            <a:endParaRPr/>
          </a:p>
        </p:txBody>
      </p:sp>
      <p:sp>
        <p:nvSpPr>
          <p:cNvPr id="438" name="Textplatzhalter 35"/>
          <p:cNvSpPr>
            <a:spLocks noGrp="1"/>
          </p:cNvSpPr>
          <p:nvPr>
            <p:ph type="body" sz="quarter" idx="27"/>
          </p:nvPr>
        </p:nvSpPr>
        <p:spPr>
          <a:xfrm>
            <a:off x="2569843"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9" name="Textplatzhalter 26"/>
          <p:cNvSpPr>
            <a:spLocks noGrp="1"/>
          </p:cNvSpPr>
          <p:nvPr>
            <p:ph type="body" sz="quarter" idx="28"/>
          </p:nvPr>
        </p:nvSpPr>
        <p:spPr>
          <a:xfrm>
            <a:off x="7334022" y="952143"/>
            <a:ext cx="2530834" cy="277000"/>
          </a:xfrm>
          <a:prstGeom prst="rect">
            <a:avLst/>
          </a:prstGeom>
        </p:spPr>
        <p:txBody>
          <a:bodyPr lIns="0" tIns="0" rIns="0" bIns="0">
            <a:normAutofit/>
          </a:bodyPr>
          <a:lstStyle/>
          <a:p>
            <a:pPr defTabSz="1017087">
              <a:lnSpc>
                <a:spcPct val="100000"/>
              </a:lnSpc>
              <a:defRPr b="1"/>
            </a:pPr>
            <a:endParaRPr/>
          </a:p>
        </p:txBody>
      </p:sp>
      <p:sp>
        <p:nvSpPr>
          <p:cNvPr id="440" name="Textplatzhalter 35"/>
          <p:cNvSpPr>
            <a:spLocks noGrp="1"/>
          </p:cNvSpPr>
          <p:nvPr>
            <p:ph type="body" sz="quarter" idx="29"/>
          </p:nvPr>
        </p:nvSpPr>
        <p:spPr>
          <a:xfrm>
            <a:off x="7334021"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1" name="Textplatzhalter 26"/>
          <p:cNvSpPr>
            <a:spLocks noGrp="1"/>
          </p:cNvSpPr>
          <p:nvPr>
            <p:ph type="body" sz="quarter" idx="30"/>
          </p:nvPr>
        </p:nvSpPr>
        <p:spPr>
          <a:xfrm>
            <a:off x="7334022" y="1995035"/>
            <a:ext cx="2530834" cy="277000"/>
          </a:xfrm>
          <a:prstGeom prst="rect">
            <a:avLst/>
          </a:prstGeom>
        </p:spPr>
        <p:txBody>
          <a:bodyPr lIns="0" tIns="0" rIns="0" bIns="0">
            <a:normAutofit/>
          </a:bodyPr>
          <a:lstStyle/>
          <a:p>
            <a:pPr defTabSz="1017087">
              <a:lnSpc>
                <a:spcPct val="100000"/>
              </a:lnSpc>
              <a:defRPr b="1"/>
            </a:pPr>
            <a:endParaRPr/>
          </a:p>
        </p:txBody>
      </p:sp>
      <p:sp>
        <p:nvSpPr>
          <p:cNvPr id="442" name="Textplatzhalter 35"/>
          <p:cNvSpPr>
            <a:spLocks noGrp="1"/>
          </p:cNvSpPr>
          <p:nvPr>
            <p:ph type="body" sz="quarter" idx="31"/>
          </p:nvPr>
        </p:nvSpPr>
        <p:spPr>
          <a:xfrm>
            <a:off x="7334021"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3" name="Textplatzhalter 26"/>
          <p:cNvSpPr>
            <a:spLocks noGrp="1"/>
          </p:cNvSpPr>
          <p:nvPr>
            <p:ph type="body" sz="quarter" idx="32"/>
          </p:nvPr>
        </p:nvSpPr>
        <p:spPr>
          <a:xfrm>
            <a:off x="7334022" y="3028276"/>
            <a:ext cx="2530834" cy="277000"/>
          </a:xfrm>
          <a:prstGeom prst="rect">
            <a:avLst/>
          </a:prstGeom>
        </p:spPr>
        <p:txBody>
          <a:bodyPr lIns="0" tIns="0" rIns="0" bIns="0">
            <a:normAutofit/>
          </a:bodyPr>
          <a:lstStyle/>
          <a:p>
            <a:pPr defTabSz="1017087">
              <a:lnSpc>
                <a:spcPct val="100000"/>
              </a:lnSpc>
              <a:defRPr b="1"/>
            </a:pPr>
            <a:endParaRPr/>
          </a:p>
        </p:txBody>
      </p:sp>
      <p:sp>
        <p:nvSpPr>
          <p:cNvPr id="444" name="Textplatzhalter 35"/>
          <p:cNvSpPr>
            <a:spLocks noGrp="1"/>
          </p:cNvSpPr>
          <p:nvPr>
            <p:ph type="body" sz="quarter" idx="33"/>
          </p:nvPr>
        </p:nvSpPr>
        <p:spPr>
          <a:xfrm>
            <a:off x="7334021"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5" name="Textplatzhalter 26"/>
          <p:cNvSpPr>
            <a:spLocks noGrp="1"/>
          </p:cNvSpPr>
          <p:nvPr>
            <p:ph type="body" sz="quarter" idx="34"/>
          </p:nvPr>
        </p:nvSpPr>
        <p:spPr>
          <a:xfrm>
            <a:off x="7334022" y="4068166"/>
            <a:ext cx="2530834" cy="277000"/>
          </a:xfrm>
          <a:prstGeom prst="rect">
            <a:avLst/>
          </a:prstGeom>
        </p:spPr>
        <p:txBody>
          <a:bodyPr lIns="0" tIns="0" rIns="0" bIns="0">
            <a:normAutofit/>
          </a:bodyPr>
          <a:lstStyle/>
          <a:p>
            <a:pPr defTabSz="1017087">
              <a:lnSpc>
                <a:spcPct val="100000"/>
              </a:lnSpc>
              <a:defRPr b="1"/>
            </a:pPr>
            <a:endParaRPr/>
          </a:p>
        </p:txBody>
      </p:sp>
      <p:sp>
        <p:nvSpPr>
          <p:cNvPr id="446" name="Textplatzhalter 35"/>
          <p:cNvSpPr>
            <a:spLocks noGrp="1"/>
          </p:cNvSpPr>
          <p:nvPr>
            <p:ph type="body" sz="quarter" idx="35"/>
          </p:nvPr>
        </p:nvSpPr>
        <p:spPr>
          <a:xfrm>
            <a:off x="7334021"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rojektteam">
    <p:spTree>
      <p:nvGrpSpPr>
        <p:cNvPr id="1" name=""/>
        <p:cNvGrpSpPr/>
        <p:nvPr/>
      </p:nvGrpSpPr>
      <p:grpSpPr>
        <a:xfrm>
          <a:off x="0" y="0"/>
          <a:ext cx="0" cy="0"/>
          <a:chOff x="0" y="0"/>
          <a:chExt cx="0" cy="0"/>
        </a:xfrm>
      </p:grpSpPr>
      <p:sp>
        <p:nvSpPr>
          <p:cNvPr id="4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496" name="picPorsche"/>
          <p:cNvGrpSpPr/>
          <p:nvPr/>
        </p:nvGrpSpPr>
        <p:grpSpPr>
          <a:xfrm>
            <a:off x="7893023" y="5192400"/>
            <a:ext cx="2002189" cy="150798"/>
            <a:chOff x="0" y="0"/>
            <a:chExt cx="2002188" cy="150797"/>
          </a:xfrm>
        </p:grpSpPr>
        <p:sp>
          <p:nvSpPr>
            <p:cNvPr id="4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49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4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499"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00" name="Bildplatzhalter 4"/>
          <p:cNvSpPr>
            <a:spLocks noGrp="1"/>
          </p:cNvSpPr>
          <p:nvPr>
            <p:ph type="pic" sz="quarter" idx="13"/>
          </p:nvPr>
        </p:nvSpPr>
        <p:spPr>
          <a:xfrm>
            <a:off x="761069" y="842307"/>
            <a:ext cx="1520370" cy="1958840"/>
          </a:xfrm>
          <a:prstGeom prst="rect">
            <a:avLst/>
          </a:prstGeom>
        </p:spPr>
        <p:txBody>
          <a:bodyPr lIns="91439" rIns="91439"/>
          <a:lstStyle/>
          <a:p>
            <a:endParaRPr/>
          </a:p>
        </p:txBody>
      </p:sp>
      <p:sp>
        <p:nvSpPr>
          <p:cNvPr id="501" name="Bildplatzhalter 4"/>
          <p:cNvSpPr>
            <a:spLocks noGrp="1"/>
          </p:cNvSpPr>
          <p:nvPr>
            <p:ph type="pic" sz="quarter" idx="14"/>
          </p:nvPr>
        </p:nvSpPr>
        <p:spPr>
          <a:xfrm>
            <a:off x="761069" y="2920201"/>
            <a:ext cx="1520370" cy="1958839"/>
          </a:xfrm>
          <a:prstGeom prst="rect">
            <a:avLst/>
          </a:prstGeom>
        </p:spPr>
        <p:txBody>
          <a:bodyPr lIns="91439" rIns="91439"/>
          <a:lstStyle/>
          <a:p>
            <a:endParaRPr/>
          </a:p>
        </p:txBody>
      </p:sp>
      <p:sp>
        <p:nvSpPr>
          <p:cNvPr id="502" name="Bildplatzhalter 4"/>
          <p:cNvSpPr>
            <a:spLocks noGrp="1"/>
          </p:cNvSpPr>
          <p:nvPr>
            <p:ph type="pic" sz="quarter" idx="15"/>
          </p:nvPr>
        </p:nvSpPr>
        <p:spPr>
          <a:xfrm>
            <a:off x="5525246" y="842307"/>
            <a:ext cx="1520370" cy="1958840"/>
          </a:xfrm>
          <a:prstGeom prst="rect">
            <a:avLst/>
          </a:prstGeom>
        </p:spPr>
        <p:txBody>
          <a:bodyPr lIns="91439" rIns="91439"/>
          <a:lstStyle/>
          <a:p>
            <a:endParaRPr/>
          </a:p>
        </p:txBody>
      </p:sp>
      <p:sp>
        <p:nvSpPr>
          <p:cNvPr id="503" name="Bildplatzhalter 4"/>
          <p:cNvSpPr>
            <a:spLocks noGrp="1"/>
          </p:cNvSpPr>
          <p:nvPr>
            <p:ph type="pic" sz="quarter" idx="16"/>
          </p:nvPr>
        </p:nvSpPr>
        <p:spPr>
          <a:xfrm>
            <a:off x="5525246" y="2920201"/>
            <a:ext cx="1520370" cy="1958839"/>
          </a:xfrm>
          <a:prstGeom prst="rect">
            <a:avLst/>
          </a:prstGeom>
        </p:spPr>
        <p:txBody>
          <a:bodyPr lIns="91439" rIns="91439"/>
          <a:lstStyle/>
          <a:p>
            <a:endParaRPr/>
          </a:p>
        </p:txBody>
      </p:sp>
      <p:sp>
        <p:nvSpPr>
          <p:cNvPr id="5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eckbrief">
    <p:spTree>
      <p:nvGrpSpPr>
        <p:cNvPr id="1" name=""/>
        <p:cNvGrpSpPr/>
        <p:nvPr/>
      </p:nvGrpSpPr>
      <p:grpSpPr>
        <a:xfrm>
          <a:off x="0" y="0"/>
          <a:ext cx="0" cy="0"/>
          <a:chOff x="0" y="0"/>
          <a:chExt cx="0" cy="0"/>
        </a:xfrm>
      </p:grpSpPr>
      <p:sp>
        <p:nvSpPr>
          <p:cNvPr id="51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1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1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21" name="picPorsche"/>
          <p:cNvGrpSpPr/>
          <p:nvPr/>
        </p:nvGrpSpPr>
        <p:grpSpPr>
          <a:xfrm>
            <a:off x="7893023" y="5192400"/>
            <a:ext cx="2002189" cy="150798"/>
            <a:chOff x="0" y="0"/>
            <a:chExt cx="2002188" cy="150797"/>
          </a:xfrm>
        </p:grpSpPr>
        <p:sp>
          <p:nvSpPr>
            <p:cNvPr id="51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2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2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2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524"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25" name="Bildplatzhalter 4"/>
          <p:cNvSpPr>
            <a:spLocks noGrp="1"/>
          </p:cNvSpPr>
          <p:nvPr>
            <p:ph type="pic" sz="quarter" idx="13"/>
          </p:nvPr>
        </p:nvSpPr>
        <p:spPr>
          <a:xfrm>
            <a:off x="7134224" y="1129482"/>
            <a:ext cx="2760664" cy="1294762"/>
          </a:xfrm>
          <a:prstGeom prst="rect">
            <a:avLst/>
          </a:prstGeom>
        </p:spPr>
        <p:txBody>
          <a:bodyPr lIns="91439" rIns="91439"/>
          <a:lstStyle/>
          <a:p>
            <a:endParaRPr/>
          </a:p>
        </p:txBody>
      </p:sp>
      <p:sp>
        <p:nvSpPr>
          <p:cNvPr id="526"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Organigramm">
    <p:spTree>
      <p:nvGrpSpPr>
        <p:cNvPr id="1" name=""/>
        <p:cNvGrpSpPr/>
        <p:nvPr/>
      </p:nvGrpSpPr>
      <p:grpSpPr>
        <a:xfrm>
          <a:off x="0" y="0"/>
          <a:ext cx="0" cy="0"/>
          <a:chOff x="0" y="0"/>
          <a:chExt cx="0" cy="0"/>
        </a:xfrm>
      </p:grpSpPr>
      <p:sp>
        <p:nvSpPr>
          <p:cNvPr id="53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3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3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43" name="picPorsche"/>
          <p:cNvGrpSpPr/>
          <p:nvPr/>
        </p:nvGrpSpPr>
        <p:grpSpPr>
          <a:xfrm>
            <a:off x="7893023" y="5192400"/>
            <a:ext cx="2002189" cy="150798"/>
            <a:chOff x="0" y="0"/>
            <a:chExt cx="2002188" cy="150797"/>
          </a:xfrm>
        </p:grpSpPr>
        <p:sp>
          <p:nvSpPr>
            <p:cNvPr id="53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4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4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546" name="Rechteck 18"/>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47" name="Bildplatzhalter 4"/>
          <p:cNvSpPr>
            <a:spLocks noGrp="1"/>
          </p:cNvSpPr>
          <p:nvPr>
            <p:ph type="pic" sz="quarter" idx="13"/>
          </p:nvPr>
        </p:nvSpPr>
        <p:spPr>
          <a:xfrm>
            <a:off x="3654880" y="1131398"/>
            <a:ext cx="1445648" cy="1049428"/>
          </a:xfrm>
          <a:prstGeom prst="rect">
            <a:avLst/>
          </a:prstGeom>
        </p:spPr>
        <p:txBody>
          <a:bodyPr lIns="91439" rIns="91439"/>
          <a:lstStyle/>
          <a:p>
            <a:endParaRPr/>
          </a:p>
        </p:txBody>
      </p:sp>
      <p:sp>
        <p:nvSpPr>
          <p:cNvPr id="54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549" name="Bildplatzhalter 4"/>
          <p:cNvSpPr>
            <a:spLocks noGrp="1"/>
          </p:cNvSpPr>
          <p:nvPr>
            <p:ph type="pic" sz="quarter" idx="14"/>
          </p:nvPr>
        </p:nvSpPr>
        <p:spPr>
          <a:xfrm>
            <a:off x="1047750" y="2578746"/>
            <a:ext cx="1441880" cy="1130658"/>
          </a:xfrm>
          <a:prstGeom prst="rect">
            <a:avLst/>
          </a:prstGeom>
        </p:spPr>
        <p:txBody>
          <a:bodyPr lIns="91439" rIns="91439"/>
          <a:lstStyle/>
          <a:p>
            <a:endParaRPr/>
          </a:p>
        </p:txBody>
      </p:sp>
      <p:sp>
        <p:nvSpPr>
          <p:cNvPr id="550" name="Bildplatzhalter 4"/>
          <p:cNvSpPr>
            <a:spLocks noGrp="1"/>
          </p:cNvSpPr>
          <p:nvPr>
            <p:ph type="pic" sz="quarter" idx="15"/>
          </p:nvPr>
        </p:nvSpPr>
        <p:spPr>
          <a:xfrm>
            <a:off x="2901519" y="2578746"/>
            <a:ext cx="1441881" cy="1130658"/>
          </a:xfrm>
          <a:prstGeom prst="rect">
            <a:avLst/>
          </a:prstGeom>
        </p:spPr>
        <p:txBody>
          <a:bodyPr lIns="91439" rIns="91439"/>
          <a:lstStyle/>
          <a:p>
            <a:endParaRPr/>
          </a:p>
        </p:txBody>
      </p:sp>
      <p:sp>
        <p:nvSpPr>
          <p:cNvPr id="551" name="Bildplatzhalter 4"/>
          <p:cNvSpPr>
            <a:spLocks noGrp="1"/>
          </p:cNvSpPr>
          <p:nvPr>
            <p:ph type="pic" sz="quarter" idx="16"/>
          </p:nvPr>
        </p:nvSpPr>
        <p:spPr>
          <a:xfrm>
            <a:off x="4745151" y="2578746"/>
            <a:ext cx="1441880" cy="1130658"/>
          </a:xfrm>
          <a:prstGeom prst="rect">
            <a:avLst/>
          </a:prstGeom>
        </p:spPr>
        <p:txBody>
          <a:bodyPr lIns="91439" rIns="91439"/>
          <a:lstStyle/>
          <a:p>
            <a:endParaRPr/>
          </a:p>
        </p:txBody>
      </p:sp>
      <p:sp>
        <p:nvSpPr>
          <p:cNvPr id="552" name="Bildplatzhalter 4"/>
          <p:cNvSpPr>
            <a:spLocks noGrp="1"/>
          </p:cNvSpPr>
          <p:nvPr>
            <p:ph type="pic" sz="quarter" idx="17"/>
          </p:nvPr>
        </p:nvSpPr>
        <p:spPr>
          <a:xfrm>
            <a:off x="6595287" y="2578746"/>
            <a:ext cx="1441880" cy="1130658"/>
          </a:xfrm>
          <a:prstGeom prst="rect">
            <a:avLst/>
          </a:prstGeom>
        </p:spPr>
        <p:txBody>
          <a:bodyPr lIns="91439" rIns="91439"/>
          <a:lstStyle/>
          <a:p>
            <a:endParaRPr/>
          </a:p>
        </p:txBody>
      </p:sp>
      <p:sp>
        <p:nvSpPr>
          <p:cNvPr id="553" name="Bildplatzhalter 4"/>
          <p:cNvSpPr>
            <a:spLocks noGrp="1"/>
          </p:cNvSpPr>
          <p:nvPr>
            <p:ph type="pic" sz="quarter" idx="18"/>
          </p:nvPr>
        </p:nvSpPr>
        <p:spPr>
          <a:xfrm>
            <a:off x="8439739" y="2578746"/>
            <a:ext cx="1441880" cy="1130658"/>
          </a:xfrm>
          <a:prstGeom prst="rect">
            <a:avLst/>
          </a:prstGeom>
        </p:spPr>
        <p:txBody>
          <a:bodyPr lIns="91439" rIns="91439"/>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ext &amp; Bild (weiß)">
    <p:spTree>
      <p:nvGrpSpPr>
        <p:cNvPr id="1" name=""/>
        <p:cNvGrpSpPr/>
        <p:nvPr/>
      </p:nvGrpSpPr>
      <p:grpSpPr>
        <a:xfrm>
          <a:off x="0" y="0"/>
          <a:ext cx="0" cy="0"/>
          <a:chOff x="0" y="0"/>
          <a:chExt cx="0" cy="0"/>
        </a:xfrm>
      </p:grpSpPr>
      <p:sp>
        <p:nvSpPr>
          <p:cNvPr id="585"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86"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87"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95" name="picPorsche"/>
          <p:cNvGrpSpPr/>
          <p:nvPr/>
        </p:nvGrpSpPr>
        <p:grpSpPr>
          <a:xfrm>
            <a:off x="7893023" y="5192400"/>
            <a:ext cx="2002189" cy="150798"/>
            <a:chOff x="0" y="0"/>
            <a:chExt cx="2002188" cy="150797"/>
          </a:xfrm>
        </p:grpSpPr>
        <p:sp>
          <p:nvSpPr>
            <p:cNvPr id="588"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89"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0"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1"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2"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3"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4"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96"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97"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598" name="Rechteck 7"/>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99" name="Bildplatzhalter 21"/>
          <p:cNvSpPr>
            <a:spLocks noGrp="1"/>
          </p:cNvSpPr>
          <p:nvPr>
            <p:ph type="pic" sz="half" idx="13"/>
          </p:nvPr>
        </p:nvSpPr>
        <p:spPr>
          <a:xfrm>
            <a:off x="768301" y="847607"/>
            <a:ext cx="9402813" cy="2148165"/>
          </a:xfrm>
          <a:prstGeom prst="rect">
            <a:avLst/>
          </a:prstGeom>
        </p:spPr>
        <p:txBody>
          <a:bodyPr lIns="91439" rIns="91439"/>
          <a:lstStyle/>
          <a:p>
            <a:endParaRPr/>
          </a:p>
        </p:txBody>
      </p:sp>
      <p:pic>
        <p:nvPicPr>
          <p:cNvPr id="600" name="Grafik 9" descr="Grafik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4361" y="3313667"/>
            <a:ext cx="443788" cy="423805"/>
          </a:xfrm>
          <a:prstGeom prst="rect">
            <a:avLst/>
          </a:prstGeom>
          <a:ln w="12700">
            <a:miter lim="400000"/>
          </a:ln>
        </p:spPr>
      </p:pic>
      <p:sp>
        <p:nvSpPr>
          <p:cNvPr id="601" name="Body Level One…"/>
          <p:cNvSpPr txBox="1">
            <a:spLocks noGrp="1"/>
          </p:cNvSpPr>
          <p:nvPr>
            <p:ph type="body" sz="quarter" idx="1"/>
          </p:nvPr>
        </p:nvSpPr>
        <p:spPr>
          <a:xfrm>
            <a:off x="1811565" y="3313665"/>
            <a:ext cx="1986711" cy="492572"/>
          </a:xfrm>
          <a:prstGeom prst="rect">
            <a:avLst/>
          </a:prstGeom>
        </p:spPr>
        <p:txBody>
          <a:bodyPr lIns="0" tIns="0" rIns="0" bIns="0" anchor="ctr">
            <a:normAutofit/>
          </a:bodyPr>
          <a:lstStyle>
            <a:lvl1pPr>
              <a:defRPr b="1"/>
            </a:lvl1pPr>
            <a:lvl2pPr marL="640684" indent="-240256">
              <a:defRPr b="1"/>
            </a:lvl2pPr>
            <a:lvl3pPr marL="1241326" indent="-240256">
              <a:buChar char="▪"/>
              <a:defRPr b="1"/>
            </a:lvl3pPr>
            <a:lvl4pPr marL="574040" indent="-215265">
              <a:defRPr b="1"/>
            </a:lvl4pPr>
            <a:lvl5pPr marL="755877" indent="-215265">
              <a:defRPr b="1"/>
            </a:lvl5pPr>
          </a:lstStyle>
          <a:p>
            <a:r>
              <a:t>Body Level One</a:t>
            </a:r>
          </a:p>
          <a:p>
            <a:pPr lvl="1"/>
            <a:r>
              <a:t>Body Level Two</a:t>
            </a:r>
          </a:p>
          <a:p>
            <a:pPr lvl="2"/>
            <a:r>
              <a:t>Body Level Three</a:t>
            </a:r>
          </a:p>
          <a:p>
            <a:pPr lvl="3"/>
            <a:r>
              <a:t>Body Level Four</a:t>
            </a:r>
          </a:p>
          <a:p>
            <a:pPr lvl="4"/>
            <a:r>
              <a:t>Body Level Five</a:t>
            </a:r>
          </a:p>
        </p:txBody>
      </p:sp>
      <p:sp>
        <p:nvSpPr>
          <p:cNvPr id="602" name="Textplatzhalter 3"/>
          <p:cNvSpPr>
            <a:spLocks noGrp="1"/>
          </p:cNvSpPr>
          <p:nvPr>
            <p:ph type="body" sz="quarter" idx="14"/>
          </p:nvPr>
        </p:nvSpPr>
        <p:spPr>
          <a:xfrm>
            <a:off x="4089400" y="3313665"/>
            <a:ext cx="2760664"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3" name="Textplatzhalter 3"/>
          <p:cNvSpPr>
            <a:spLocks noGrp="1"/>
          </p:cNvSpPr>
          <p:nvPr>
            <p:ph type="body" sz="quarter" idx="15"/>
          </p:nvPr>
        </p:nvSpPr>
        <p:spPr>
          <a:xfrm>
            <a:off x="7139226" y="3313665"/>
            <a:ext cx="2749313"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2 x Bild">
    <p:spTree>
      <p:nvGrpSpPr>
        <p:cNvPr id="1" name=""/>
        <p:cNvGrpSpPr/>
        <p:nvPr/>
      </p:nvGrpSpPr>
      <p:grpSpPr>
        <a:xfrm>
          <a:off x="0" y="0"/>
          <a:ext cx="0" cy="0"/>
          <a:chOff x="0" y="0"/>
          <a:chExt cx="0" cy="0"/>
        </a:xfrm>
      </p:grpSpPr>
      <p:sp>
        <p:nvSpPr>
          <p:cNvPr id="67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67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67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686" name="picPorsche"/>
          <p:cNvGrpSpPr/>
          <p:nvPr/>
        </p:nvGrpSpPr>
        <p:grpSpPr>
          <a:xfrm>
            <a:off x="7893023" y="5192400"/>
            <a:ext cx="2002189" cy="150798"/>
            <a:chOff x="0" y="0"/>
            <a:chExt cx="2002188" cy="150797"/>
          </a:xfrm>
        </p:grpSpPr>
        <p:sp>
          <p:nvSpPr>
            <p:cNvPr id="67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68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68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689" name="Bildplatzhalter 21"/>
          <p:cNvSpPr>
            <a:spLocks noGrp="1"/>
          </p:cNvSpPr>
          <p:nvPr>
            <p:ph type="pic" sz="half" idx="13"/>
          </p:nvPr>
        </p:nvSpPr>
        <p:spPr>
          <a:xfrm>
            <a:off x="4530561" y="847606"/>
            <a:ext cx="5640553" cy="4031433"/>
          </a:xfrm>
          <a:prstGeom prst="rect">
            <a:avLst/>
          </a:prstGeom>
        </p:spPr>
        <p:txBody>
          <a:bodyPr lIns="91439" rIns="91439"/>
          <a:lstStyle/>
          <a:p>
            <a:endParaRPr/>
          </a:p>
        </p:txBody>
      </p:sp>
      <p:sp>
        <p:nvSpPr>
          <p:cNvPr id="690" name="Bildplatzhalter 21"/>
          <p:cNvSpPr>
            <a:spLocks noGrp="1"/>
          </p:cNvSpPr>
          <p:nvPr>
            <p:ph type="pic" sz="half" idx="14"/>
          </p:nvPr>
        </p:nvSpPr>
        <p:spPr>
          <a:xfrm>
            <a:off x="768302" y="847343"/>
            <a:ext cx="5631897" cy="4031697"/>
          </a:xfrm>
          <a:prstGeom prst="rect">
            <a:avLst/>
          </a:prstGeom>
        </p:spPr>
        <p:txBody>
          <a:bodyPr lIns="91439" rIns="91439"/>
          <a:lstStyle/>
          <a:p>
            <a:endParaRPr/>
          </a:p>
        </p:txBody>
      </p:sp>
      <p:sp>
        <p:nvSpPr>
          <p:cNvPr id="69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2 x Bild">
    <p:spTree>
      <p:nvGrpSpPr>
        <p:cNvPr id="1" name=""/>
        <p:cNvGrpSpPr/>
        <p:nvPr/>
      </p:nvGrpSpPr>
      <p:grpSpPr>
        <a:xfrm>
          <a:off x="0" y="0"/>
          <a:ext cx="0" cy="0"/>
          <a:chOff x="0" y="0"/>
          <a:chExt cx="0" cy="0"/>
        </a:xfrm>
      </p:grpSpPr>
      <p:sp>
        <p:nvSpPr>
          <p:cNvPr id="69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69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70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708" name="picPorsche"/>
          <p:cNvGrpSpPr/>
          <p:nvPr/>
        </p:nvGrpSpPr>
        <p:grpSpPr>
          <a:xfrm>
            <a:off x="7893023" y="5192400"/>
            <a:ext cx="2002189" cy="150798"/>
            <a:chOff x="0" y="0"/>
            <a:chExt cx="2002188" cy="150797"/>
          </a:xfrm>
        </p:grpSpPr>
        <p:sp>
          <p:nvSpPr>
            <p:cNvPr id="70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70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71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711" name="Bildplatzhalter 21"/>
          <p:cNvSpPr>
            <a:spLocks noGrp="1"/>
          </p:cNvSpPr>
          <p:nvPr>
            <p:ph type="pic" idx="13"/>
          </p:nvPr>
        </p:nvSpPr>
        <p:spPr>
          <a:xfrm>
            <a:off x="0" y="-2692"/>
            <a:ext cx="6224210" cy="4881731"/>
          </a:xfrm>
          <a:prstGeom prst="rect">
            <a:avLst/>
          </a:prstGeom>
        </p:spPr>
        <p:txBody>
          <a:bodyPr lIns="91439" rIns="91439"/>
          <a:lstStyle/>
          <a:p>
            <a:endParaRPr/>
          </a:p>
        </p:txBody>
      </p:sp>
      <p:sp>
        <p:nvSpPr>
          <p:cNvPr id="712" name="Bildplatzhalter 21"/>
          <p:cNvSpPr>
            <a:spLocks noGrp="1"/>
          </p:cNvSpPr>
          <p:nvPr>
            <p:ph type="pic" idx="14"/>
          </p:nvPr>
        </p:nvSpPr>
        <p:spPr>
          <a:xfrm>
            <a:off x="3946904" y="0"/>
            <a:ext cx="6224209" cy="4879041"/>
          </a:xfrm>
          <a:prstGeom prst="rect">
            <a:avLst/>
          </a:prstGeom>
        </p:spPr>
        <p:txBody>
          <a:bodyPr lIns="91439" rIns="91439"/>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3 x Bild">
    <p:spTree>
      <p:nvGrpSpPr>
        <p:cNvPr id="1" name=""/>
        <p:cNvGrpSpPr/>
        <p:nvPr/>
      </p:nvGrpSpPr>
      <p:grpSpPr>
        <a:xfrm>
          <a:off x="0" y="0"/>
          <a:ext cx="0" cy="0"/>
          <a:chOff x="0" y="0"/>
          <a:chExt cx="0" cy="0"/>
        </a:xfrm>
      </p:grpSpPr>
      <p:sp>
        <p:nvSpPr>
          <p:cNvPr id="742"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743"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744"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752" name="picPorsche"/>
          <p:cNvGrpSpPr/>
          <p:nvPr/>
        </p:nvGrpSpPr>
        <p:grpSpPr>
          <a:xfrm>
            <a:off x="7893023" y="5192400"/>
            <a:ext cx="2002189" cy="150798"/>
            <a:chOff x="0" y="0"/>
            <a:chExt cx="2002188" cy="150797"/>
          </a:xfrm>
        </p:grpSpPr>
        <p:sp>
          <p:nvSpPr>
            <p:cNvPr id="745"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6"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7"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8"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9"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50"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51"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753"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754"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755" name="Bildplatzhalter 21"/>
          <p:cNvSpPr>
            <a:spLocks noGrp="1"/>
          </p:cNvSpPr>
          <p:nvPr>
            <p:ph type="pic" sz="half" idx="13"/>
          </p:nvPr>
        </p:nvSpPr>
        <p:spPr>
          <a:xfrm>
            <a:off x="768302" y="847343"/>
            <a:ext cx="5631897" cy="4031697"/>
          </a:xfrm>
          <a:prstGeom prst="rect">
            <a:avLst/>
          </a:prstGeom>
        </p:spPr>
        <p:txBody>
          <a:bodyPr lIns="91439" rIns="91439"/>
          <a:lstStyle/>
          <a:p>
            <a:endParaRPr/>
          </a:p>
        </p:txBody>
      </p:sp>
      <p:sp>
        <p:nvSpPr>
          <p:cNvPr id="756" name="Bildplatzhalter 21"/>
          <p:cNvSpPr>
            <a:spLocks noGrp="1"/>
          </p:cNvSpPr>
          <p:nvPr>
            <p:ph type="pic" sz="quarter" idx="14"/>
          </p:nvPr>
        </p:nvSpPr>
        <p:spPr>
          <a:xfrm>
            <a:off x="4530561" y="847608"/>
            <a:ext cx="5640553" cy="1986009"/>
          </a:xfrm>
          <a:prstGeom prst="rect">
            <a:avLst/>
          </a:prstGeom>
        </p:spPr>
        <p:txBody>
          <a:bodyPr lIns="91439" rIns="91439"/>
          <a:lstStyle/>
          <a:p>
            <a:endParaRPr/>
          </a:p>
        </p:txBody>
      </p:sp>
      <p:sp>
        <p:nvSpPr>
          <p:cNvPr id="757" name="Bildplatzhalter 21"/>
          <p:cNvSpPr>
            <a:spLocks noGrp="1"/>
          </p:cNvSpPr>
          <p:nvPr>
            <p:ph type="pic" sz="quarter" idx="15"/>
          </p:nvPr>
        </p:nvSpPr>
        <p:spPr>
          <a:xfrm>
            <a:off x="5506704" y="2887732"/>
            <a:ext cx="4664409" cy="1991308"/>
          </a:xfrm>
          <a:prstGeom prst="rect">
            <a:avLst/>
          </a:prstGeom>
        </p:spPr>
        <p:txBody>
          <a:bodyPr lIns="91439" rIns="91439"/>
          <a:lstStyle/>
          <a:p>
            <a:endParaRPr/>
          </a:p>
        </p:txBody>
      </p:sp>
      <p:sp>
        <p:nvSpPr>
          <p:cNvPr id="75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leere Folie (weiß)">
    <p:spTree>
      <p:nvGrpSpPr>
        <p:cNvPr id="1" name=""/>
        <p:cNvGrpSpPr/>
        <p:nvPr/>
      </p:nvGrpSpPr>
      <p:grpSpPr>
        <a:xfrm>
          <a:off x="0" y="0"/>
          <a:ext cx="0" cy="0"/>
          <a:chOff x="0" y="0"/>
          <a:chExt cx="0" cy="0"/>
        </a:xfrm>
      </p:grpSpPr>
      <p:sp>
        <p:nvSpPr>
          <p:cNvPr id="80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81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81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819" name="picPorsche"/>
          <p:cNvGrpSpPr/>
          <p:nvPr/>
        </p:nvGrpSpPr>
        <p:grpSpPr>
          <a:xfrm>
            <a:off x="7893023" y="5192400"/>
            <a:ext cx="2002189" cy="150798"/>
            <a:chOff x="0" y="0"/>
            <a:chExt cx="2002188" cy="150797"/>
          </a:xfrm>
        </p:grpSpPr>
        <p:sp>
          <p:nvSpPr>
            <p:cNvPr id="81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82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82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822"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823" name="Rechteck 2"/>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elfolie (HL 1-zeilig)">
    <p:spTree>
      <p:nvGrpSpPr>
        <p:cNvPr id="1" name=""/>
        <p:cNvGrpSpPr/>
        <p:nvPr/>
      </p:nvGrpSpPr>
      <p:grpSpPr>
        <a:xfrm>
          <a:off x="0" y="0"/>
          <a:ext cx="0" cy="0"/>
          <a:chOff x="0" y="0"/>
          <a:chExt cx="0" cy="0"/>
        </a:xfrm>
      </p:grpSpPr>
      <p:sp>
        <p:nvSpPr>
          <p:cNvPr id="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4" name="picPorsche"/>
          <p:cNvGrpSpPr/>
          <p:nvPr/>
        </p:nvGrpSpPr>
        <p:grpSpPr>
          <a:xfrm>
            <a:off x="7893023" y="5192400"/>
            <a:ext cx="2002189" cy="150798"/>
            <a:chOff x="0" y="0"/>
            <a:chExt cx="2002188" cy="150797"/>
          </a:xfrm>
        </p:grpSpPr>
        <p:sp>
          <p:nvSpPr>
            <p:cNvPr id="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57" name="Rechteck 1"/>
          <p:cNvSpPr/>
          <p:nvPr/>
        </p:nvSpPr>
        <p:spPr>
          <a:xfrm>
            <a:off x="0" y="4878387"/>
            <a:ext cx="947772" cy="842963"/>
          </a:xfrm>
          <a:prstGeom prst="rect">
            <a:avLst/>
          </a:prstGeom>
          <a:solidFill>
            <a:srgbClr val="F2F2F2"/>
          </a:solidFill>
          <a:ln w="12700">
            <a:miter lim="400000"/>
          </a:ln>
        </p:spPr>
        <p:txBody>
          <a:bodyPr lIns="45719" rIns="45719" anchor="ctr"/>
          <a:lstStyle/>
          <a:p>
            <a:pPr algn="ctr"/>
            <a:endParaRPr/>
          </a:p>
        </p:txBody>
      </p:sp>
      <p:sp>
        <p:nvSpPr>
          <p:cNvPr id="58" name="Bildplatzhalter 12"/>
          <p:cNvSpPr>
            <a:spLocks noGrp="1"/>
          </p:cNvSpPr>
          <p:nvPr>
            <p:ph type="pic" idx="13"/>
          </p:nvPr>
        </p:nvSpPr>
        <p:spPr>
          <a:xfrm>
            <a:off x="0" y="0"/>
            <a:ext cx="10171114" cy="4879041"/>
          </a:xfrm>
          <a:prstGeom prst="rect">
            <a:avLst/>
          </a:prstGeom>
        </p:spPr>
        <p:txBody>
          <a:bodyPr lIns="91439" rIns="91439"/>
          <a:lstStyle/>
          <a:p>
            <a:endParaRPr/>
          </a:p>
        </p:txBody>
      </p:sp>
      <p:sp>
        <p:nvSpPr>
          <p:cNvPr id="59" name="Body Level One…"/>
          <p:cNvSpPr txBox="1">
            <a:spLocks noGrp="1"/>
          </p:cNvSpPr>
          <p:nvPr>
            <p:ph type="body" sz="quarter" idx="1"/>
          </p:nvPr>
        </p:nvSpPr>
        <p:spPr>
          <a:xfrm>
            <a:off x="765544" y="1728702"/>
            <a:ext cx="1697198" cy="326565"/>
          </a:xfrm>
          <a:prstGeom prst="rect">
            <a:avLst/>
          </a:prstGeom>
        </p:spPr>
        <p:txBody>
          <a:bodyPr lIns="0" tIns="0" rIns="0" bIns="0">
            <a:normAutofit/>
          </a:bodyPr>
          <a:lstStyle>
            <a:lvl1pPr>
              <a:defRPr sz="2000">
                <a:solidFill>
                  <a:schemeClr val="accent5">
                    <a:lumOff val="44000"/>
                  </a:schemeClr>
                </a:solidFill>
              </a:defRPr>
            </a:lvl1pPr>
            <a:lvl2pPr marL="179388" indent="-179388">
              <a:defRPr sz="2000">
                <a:solidFill>
                  <a:schemeClr val="accent5">
                    <a:lumOff val="44000"/>
                  </a:schemeClr>
                </a:solidFill>
              </a:defRPr>
            </a:lvl2pPr>
            <a:lvl3pPr>
              <a:defRPr sz="2000">
                <a:solidFill>
                  <a:schemeClr val="accent5">
                    <a:lumOff val="44000"/>
                  </a:schemeClr>
                </a:solidFill>
              </a:defRPr>
            </a:lvl3pPr>
            <a:lvl4pPr>
              <a:defRPr sz="2000">
                <a:solidFill>
                  <a:schemeClr val="accent5">
                    <a:lumOff val="44000"/>
                  </a:schemeClr>
                </a:solidFill>
              </a:defRPr>
            </a:lvl4pPr>
            <a:lvl5pPr>
              <a:defRPr sz="2000">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60" name="Title Text"/>
          <p:cNvSpPr txBox="1">
            <a:spLocks noGrp="1"/>
          </p:cNvSpPr>
          <p:nvPr>
            <p:ph type="title"/>
          </p:nvPr>
        </p:nvSpPr>
        <p:spPr>
          <a:xfrm>
            <a:off x="765544" y="774433"/>
            <a:ext cx="6784340" cy="941476"/>
          </a:xfrm>
          <a:prstGeom prst="rect">
            <a:avLst/>
          </a:prstGeom>
        </p:spPr>
        <p:txBody>
          <a:bodyPr lIns="0" tIns="0" rIns="0" bIns="0" anchor="t">
            <a:normAutofit/>
          </a:bodyPr>
          <a:lstStyle>
            <a:lvl1pPr>
              <a:defRPr sz="6000">
                <a:solidFill>
                  <a:schemeClr val="accent5">
                    <a:lumOff val="44000"/>
                  </a:schemeClr>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Agenda (3 Angaben)">
    <p:spTree>
      <p:nvGrpSpPr>
        <p:cNvPr id="1" name=""/>
        <p:cNvGrpSpPr/>
        <p:nvPr/>
      </p:nvGrpSpPr>
      <p:grpSpPr>
        <a:xfrm>
          <a:off x="0" y="0"/>
          <a:ext cx="0" cy="0"/>
          <a:chOff x="0" y="0"/>
          <a:chExt cx="0" cy="0"/>
        </a:xfrm>
      </p:grpSpPr>
      <p:sp>
        <p:nvSpPr>
          <p:cNvPr id="12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2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2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33" name="picPorsche"/>
          <p:cNvGrpSpPr/>
          <p:nvPr/>
        </p:nvGrpSpPr>
        <p:grpSpPr>
          <a:xfrm>
            <a:off x="7893023" y="5192400"/>
            <a:ext cx="2002189" cy="150798"/>
            <a:chOff x="0" y="0"/>
            <a:chExt cx="2002188" cy="150797"/>
          </a:xfrm>
        </p:grpSpPr>
        <p:sp>
          <p:nvSpPr>
            <p:cNvPr id="12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3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13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pic>
        <p:nvPicPr>
          <p:cNvPr id="13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37" name="Body Level One…"/>
          <p:cNvSpPr txBox="1">
            <a:spLocks noGrp="1"/>
          </p:cNvSpPr>
          <p:nvPr>
            <p:ph type="body" sz="quarter" idx="1"/>
          </p:nvPr>
        </p:nvSpPr>
        <p:spPr>
          <a:xfrm>
            <a:off x="6464970" y="1917239"/>
            <a:ext cx="3709846" cy="1315191"/>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platzhalter 4"/>
          <p:cNvSpPr>
            <a:spLocks noGrp="1"/>
          </p:cNvSpPr>
          <p:nvPr>
            <p:ph type="body" sz="quarter" idx="13"/>
          </p:nvPr>
        </p:nvSpPr>
        <p:spPr>
          <a:xfrm>
            <a:off x="7130621" y="3287576"/>
            <a:ext cx="3049429" cy="13081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39" name="Textplatzhalter 2"/>
          <p:cNvSpPr>
            <a:spLocks noGrp="1"/>
          </p:cNvSpPr>
          <p:nvPr>
            <p:ph type="body" sz="quarter" idx="14"/>
          </p:nvPr>
        </p:nvSpPr>
        <p:spPr>
          <a:xfrm>
            <a:off x="6252231" y="231651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0" name="Textplatzhalter 2"/>
          <p:cNvSpPr>
            <a:spLocks noGrp="1"/>
          </p:cNvSpPr>
          <p:nvPr>
            <p:ph type="body" sz="quarter" idx="15"/>
          </p:nvPr>
        </p:nvSpPr>
        <p:spPr>
          <a:xfrm>
            <a:off x="6918813" y="369567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1" name="Textplatzhalter 4"/>
          <p:cNvSpPr>
            <a:spLocks noGrp="1"/>
          </p:cNvSpPr>
          <p:nvPr>
            <p:ph type="body" sz="quarter" idx="16"/>
          </p:nvPr>
        </p:nvSpPr>
        <p:spPr>
          <a:xfrm>
            <a:off x="5804648" y="550436"/>
            <a:ext cx="4356135" cy="131872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42" name="Textplatzhalter 2"/>
          <p:cNvSpPr>
            <a:spLocks noGrp="1"/>
          </p:cNvSpPr>
          <p:nvPr>
            <p:ph type="body" sz="quarter" idx="17"/>
          </p:nvPr>
        </p:nvSpPr>
        <p:spPr>
          <a:xfrm>
            <a:off x="5602890" y="943102"/>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3" name="Textplatzhalter 4"/>
          <p:cNvSpPr>
            <a:spLocks noGrp="1"/>
          </p:cNvSpPr>
          <p:nvPr>
            <p:ph type="body" sz="quarter" idx="18"/>
          </p:nvPr>
        </p:nvSpPr>
        <p:spPr>
          <a:xfrm>
            <a:off x="6720934" y="1213408"/>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4" name="Textplatzhalter 4"/>
          <p:cNvSpPr>
            <a:spLocks noGrp="1"/>
          </p:cNvSpPr>
          <p:nvPr>
            <p:ph type="body" sz="quarter" idx="19"/>
          </p:nvPr>
        </p:nvSpPr>
        <p:spPr>
          <a:xfrm>
            <a:off x="7381258" y="2576681"/>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5" name="Textplatzhalter 4"/>
          <p:cNvSpPr>
            <a:spLocks noGrp="1"/>
          </p:cNvSpPr>
          <p:nvPr>
            <p:ph type="body" sz="quarter" idx="20"/>
          </p:nvPr>
        </p:nvSpPr>
        <p:spPr>
          <a:xfrm>
            <a:off x="8046907" y="3939952"/>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6" name="Title Text"/>
          <p:cNvSpPr txBox="1">
            <a:spLocks noGrp="1"/>
          </p:cNvSpPr>
          <p:nvPr>
            <p:ph type="title"/>
          </p:nvPr>
        </p:nvSpPr>
        <p:spPr>
          <a:xfrm>
            <a:off x="307023" y="264555"/>
            <a:ext cx="955369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Agenda (4 Angaben)">
    <p:spTree>
      <p:nvGrpSpPr>
        <p:cNvPr id="1" name=""/>
        <p:cNvGrpSpPr/>
        <p:nvPr/>
      </p:nvGrpSpPr>
      <p:grpSpPr>
        <a:xfrm>
          <a:off x="0" y="0"/>
          <a:ext cx="0" cy="0"/>
          <a:chOff x="0" y="0"/>
          <a:chExt cx="0" cy="0"/>
        </a:xfrm>
      </p:grpSpPr>
      <p:sp>
        <p:nvSpPr>
          <p:cNvPr id="15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5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5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63" name="picPorsche"/>
          <p:cNvGrpSpPr/>
          <p:nvPr/>
        </p:nvGrpSpPr>
        <p:grpSpPr>
          <a:xfrm>
            <a:off x="7893023" y="5192400"/>
            <a:ext cx="2002189" cy="150798"/>
            <a:chOff x="0" y="0"/>
            <a:chExt cx="2002188" cy="150797"/>
          </a:xfrm>
        </p:grpSpPr>
        <p:sp>
          <p:nvSpPr>
            <p:cNvPr id="15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6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16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pic>
        <p:nvPicPr>
          <p:cNvPr id="16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67" name="Body Level One…"/>
          <p:cNvSpPr txBox="1">
            <a:spLocks noGrp="1"/>
          </p:cNvSpPr>
          <p:nvPr>
            <p:ph type="body" sz="quarter" idx="1"/>
          </p:nvPr>
        </p:nvSpPr>
        <p:spPr>
          <a:xfrm>
            <a:off x="6320211" y="1560147"/>
            <a:ext cx="3854982" cy="97620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platzhalter 4"/>
          <p:cNvSpPr>
            <a:spLocks noGrp="1"/>
          </p:cNvSpPr>
          <p:nvPr>
            <p:ph type="body" sz="quarter" idx="13"/>
          </p:nvPr>
        </p:nvSpPr>
        <p:spPr>
          <a:xfrm>
            <a:off x="6805499" y="2597219"/>
            <a:ext cx="3370808" cy="972921"/>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69" name="Textplatzhalter 4"/>
          <p:cNvSpPr>
            <a:spLocks noGrp="1"/>
          </p:cNvSpPr>
          <p:nvPr>
            <p:ph type="body" sz="quarter" idx="14"/>
          </p:nvPr>
        </p:nvSpPr>
        <p:spPr>
          <a:xfrm>
            <a:off x="7290786" y="3624529"/>
            <a:ext cx="2883443" cy="969389"/>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0" name="Textplatzhalter 4"/>
          <p:cNvSpPr>
            <a:spLocks noGrp="1"/>
          </p:cNvSpPr>
          <p:nvPr>
            <p:ph type="body" sz="quarter" idx="15"/>
          </p:nvPr>
        </p:nvSpPr>
        <p:spPr>
          <a:xfrm>
            <a:off x="7118653" y="2058050"/>
            <a:ext cx="273284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1" name="Textplatzhalter 4"/>
          <p:cNvSpPr>
            <a:spLocks noGrp="1"/>
          </p:cNvSpPr>
          <p:nvPr>
            <p:ph type="body" sz="quarter" idx="16"/>
          </p:nvPr>
        </p:nvSpPr>
        <p:spPr>
          <a:xfrm>
            <a:off x="7617570" y="3082838"/>
            <a:ext cx="223393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2" name="Textplatzhalter 4"/>
          <p:cNvSpPr>
            <a:spLocks noGrp="1"/>
          </p:cNvSpPr>
          <p:nvPr>
            <p:ph type="body" sz="quarter" idx="17"/>
          </p:nvPr>
        </p:nvSpPr>
        <p:spPr>
          <a:xfrm>
            <a:off x="8105010" y="4110682"/>
            <a:ext cx="1746490"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3" name="Textplatzhalter 2"/>
          <p:cNvSpPr>
            <a:spLocks noGrp="1"/>
          </p:cNvSpPr>
          <p:nvPr>
            <p:ph type="body" sz="quarter" idx="18"/>
          </p:nvPr>
        </p:nvSpPr>
        <p:spPr>
          <a:xfrm>
            <a:off x="6019508" y="1804168"/>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4" name="Textplatzhalter 4"/>
          <p:cNvSpPr>
            <a:spLocks noGrp="1"/>
          </p:cNvSpPr>
          <p:nvPr>
            <p:ph type="body" sz="quarter" idx="19"/>
          </p:nvPr>
        </p:nvSpPr>
        <p:spPr>
          <a:xfrm>
            <a:off x="5814979" y="539486"/>
            <a:ext cx="4356136" cy="97645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5" name="Textplatzhalter 2"/>
          <p:cNvSpPr>
            <a:spLocks noGrp="1"/>
          </p:cNvSpPr>
          <p:nvPr>
            <p:ph type="body" sz="quarter" idx="20"/>
          </p:nvPr>
        </p:nvSpPr>
        <p:spPr>
          <a:xfrm>
            <a:off x="6502041" y="281134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6" name="Textplatzhalter 2"/>
          <p:cNvSpPr>
            <a:spLocks noGrp="1"/>
          </p:cNvSpPr>
          <p:nvPr>
            <p:ph type="body" sz="quarter" idx="21"/>
          </p:nvPr>
        </p:nvSpPr>
        <p:spPr>
          <a:xfrm>
            <a:off x="6996231" y="3857209"/>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7" name="Textplatzhalter 4"/>
          <p:cNvSpPr>
            <a:spLocks noGrp="1"/>
          </p:cNvSpPr>
          <p:nvPr>
            <p:ph type="body" sz="quarter" idx="22"/>
          </p:nvPr>
        </p:nvSpPr>
        <p:spPr>
          <a:xfrm>
            <a:off x="6622877" y="1015993"/>
            <a:ext cx="3228624"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8" name="Textplatzhalter 2"/>
          <p:cNvSpPr>
            <a:spLocks noGrp="1"/>
          </p:cNvSpPr>
          <p:nvPr>
            <p:ph type="body" sz="quarter" idx="23"/>
          </p:nvPr>
        </p:nvSpPr>
        <p:spPr>
          <a:xfrm>
            <a:off x="5508235" y="759264"/>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9" name="Title Text"/>
          <p:cNvSpPr txBox="1">
            <a:spLocks noGrp="1"/>
          </p:cNvSpPr>
          <p:nvPr>
            <p:ph type="title"/>
          </p:nvPr>
        </p:nvSpPr>
        <p:spPr>
          <a:xfrm>
            <a:off x="307023" y="264555"/>
            <a:ext cx="9544478"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5 Angaben)">
    <p:spTree>
      <p:nvGrpSpPr>
        <p:cNvPr id="1" name=""/>
        <p:cNvGrpSpPr/>
        <p:nvPr/>
      </p:nvGrpSpPr>
      <p:grpSpPr>
        <a:xfrm>
          <a:off x="0" y="0"/>
          <a:ext cx="0" cy="0"/>
          <a:chOff x="0" y="0"/>
          <a:chExt cx="0" cy="0"/>
        </a:xfrm>
      </p:grpSpPr>
      <p:sp>
        <p:nvSpPr>
          <p:cNvPr id="1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96" name="picPorsche"/>
          <p:cNvGrpSpPr/>
          <p:nvPr/>
        </p:nvGrpSpPr>
        <p:grpSpPr>
          <a:xfrm>
            <a:off x="7893023" y="5192400"/>
            <a:ext cx="2002189" cy="150798"/>
            <a:chOff x="0" y="0"/>
            <a:chExt cx="2002188" cy="150797"/>
          </a:xfrm>
        </p:grpSpPr>
        <p:sp>
          <p:nvSpPr>
            <p:cNvPr id="1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97" name="textBoxChangeDate"/>
          <p:cNvSpPr txBox="1"/>
          <p:nvPr/>
        </p:nvSpPr>
        <p:spPr>
          <a:xfrm>
            <a:off x="1033462" y="5096751"/>
            <a:ext cx="1245656"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Revision date : 23.08.2019</a:t>
            </a:r>
          </a:p>
        </p:txBody>
      </p:sp>
      <p:sp>
        <p:nvSpPr>
          <p:cNvPr id="1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pic>
        <p:nvPicPr>
          <p:cNvPr id="199"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200" name="Body Level One…"/>
          <p:cNvSpPr txBox="1">
            <a:spLocks noGrp="1"/>
          </p:cNvSpPr>
          <p:nvPr>
            <p:ph type="body" sz="quarter" idx="1"/>
          </p:nvPr>
        </p:nvSpPr>
        <p:spPr>
          <a:xfrm>
            <a:off x="6226188" y="1376437"/>
            <a:ext cx="3954450" cy="76364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1" name="Textplatzhalter 4"/>
          <p:cNvSpPr>
            <a:spLocks noGrp="1"/>
          </p:cNvSpPr>
          <p:nvPr>
            <p:ph type="body" sz="quarter" idx="13"/>
          </p:nvPr>
        </p:nvSpPr>
        <p:spPr>
          <a:xfrm>
            <a:off x="6614296" y="2195970"/>
            <a:ext cx="3574875" cy="7629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2" name="Textplatzhalter 4"/>
          <p:cNvSpPr>
            <a:spLocks noGrp="1"/>
          </p:cNvSpPr>
          <p:nvPr>
            <p:ph type="body" sz="quarter" idx="14"/>
          </p:nvPr>
        </p:nvSpPr>
        <p:spPr>
          <a:xfrm>
            <a:off x="7009096" y="3014784"/>
            <a:ext cx="3176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3" name="Textplatzhalter 4"/>
          <p:cNvSpPr>
            <a:spLocks noGrp="1"/>
          </p:cNvSpPr>
          <p:nvPr>
            <p:ph type="body" sz="quarter" idx="15"/>
          </p:nvPr>
        </p:nvSpPr>
        <p:spPr>
          <a:xfrm>
            <a:off x="7403895" y="3833600"/>
            <a:ext cx="2778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4" name="Textplatzhalter 4"/>
          <p:cNvSpPr>
            <a:spLocks noGrp="1"/>
          </p:cNvSpPr>
          <p:nvPr>
            <p:ph type="body" sz="quarter" idx="16"/>
          </p:nvPr>
        </p:nvSpPr>
        <p:spPr>
          <a:xfrm>
            <a:off x="5820455" y="553936"/>
            <a:ext cx="4356136" cy="76661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5" name="Textplatzhalter 4"/>
          <p:cNvSpPr>
            <a:spLocks noGrp="1"/>
          </p:cNvSpPr>
          <p:nvPr>
            <p:ph type="body" sz="quarter" idx="17"/>
          </p:nvPr>
        </p:nvSpPr>
        <p:spPr>
          <a:xfrm>
            <a:off x="6621957" y="934395"/>
            <a:ext cx="323502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06" name="Textplatzhalter 2"/>
          <p:cNvSpPr>
            <a:spLocks noGrp="1"/>
          </p:cNvSpPr>
          <p:nvPr>
            <p:ph type="body" sz="quarter" idx="18"/>
          </p:nvPr>
        </p:nvSpPr>
        <p:spPr>
          <a:xfrm>
            <a:off x="5463578" y="68868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7" name="Textplatzhalter 2"/>
          <p:cNvSpPr>
            <a:spLocks noGrp="1"/>
          </p:cNvSpPr>
          <p:nvPr>
            <p:ph type="body" sz="quarter" idx="19"/>
          </p:nvPr>
        </p:nvSpPr>
        <p:spPr>
          <a:xfrm>
            <a:off x="5875480" y="150383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8" name="Textplatzhalter 2"/>
          <p:cNvSpPr>
            <a:spLocks noGrp="1"/>
          </p:cNvSpPr>
          <p:nvPr>
            <p:ph type="body" sz="quarter" idx="20"/>
          </p:nvPr>
        </p:nvSpPr>
        <p:spPr>
          <a:xfrm>
            <a:off x="6261058" y="232714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9" name="Textplatzhalter 2"/>
          <p:cNvSpPr>
            <a:spLocks noGrp="1"/>
          </p:cNvSpPr>
          <p:nvPr>
            <p:ph type="body" sz="quarter" idx="21"/>
          </p:nvPr>
        </p:nvSpPr>
        <p:spPr>
          <a:xfrm>
            <a:off x="6656682" y="314858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0" name="Textplatzhalter 2"/>
          <p:cNvSpPr>
            <a:spLocks noGrp="1"/>
          </p:cNvSpPr>
          <p:nvPr>
            <p:ph type="body" sz="quarter" idx="22"/>
          </p:nvPr>
        </p:nvSpPr>
        <p:spPr>
          <a:xfrm>
            <a:off x="7058928" y="3970335"/>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1" name="Textplatzhalter 4"/>
          <p:cNvSpPr>
            <a:spLocks noGrp="1"/>
          </p:cNvSpPr>
          <p:nvPr>
            <p:ph type="body" sz="quarter" idx="23"/>
          </p:nvPr>
        </p:nvSpPr>
        <p:spPr>
          <a:xfrm>
            <a:off x="8210119" y="4222960"/>
            <a:ext cx="1646859"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2" name="Textplatzhalter 4"/>
          <p:cNvSpPr>
            <a:spLocks noGrp="1"/>
          </p:cNvSpPr>
          <p:nvPr>
            <p:ph type="body" sz="quarter" idx="24"/>
          </p:nvPr>
        </p:nvSpPr>
        <p:spPr>
          <a:xfrm>
            <a:off x="7813509" y="3405316"/>
            <a:ext cx="204346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3" name="Textplatzhalter 4"/>
          <p:cNvSpPr>
            <a:spLocks noGrp="1"/>
          </p:cNvSpPr>
          <p:nvPr>
            <p:ph type="body" sz="quarter" idx="25"/>
          </p:nvPr>
        </p:nvSpPr>
        <p:spPr>
          <a:xfrm>
            <a:off x="7415837" y="2578317"/>
            <a:ext cx="244114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4" name="Textplatzhalter 4"/>
          <p:cNvSpPr>
            <a:spLocks noGrp="1"/>
          </p:cNvSpPr>
          <p:nvPr>
            <p:ph type="body" sz="quarter" idx="26"/>
          </p:nvPr>
        </p:nvSpPr>
        <p:spPr>
          <a:xfrm>
            <a:off x="7027811" y="1764861"/>
            <a:ext cx="2829167"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5" name="Title Text"/>
          <p:cNvSpPr txBox="1">
            <a:spLocks noGrp="1"/>
          </p:cNvSpPr>
          <p:nvPr>
            <p:ph type="title"/>
          </p:nvPr>
        </p:nvSpPr>
        <p:spPr>
          <a:xfrm>
            <a:off x="307023" y="264555"/>
            <a:ext cx="954995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Text 3-spaltig (weiß)">
    <p:spTree>
      <p:nvGrpSpPr>
        <p:cNvPr id="1" name=""/>
        <p:cNvGrpSpPr/>
        <p:nvPr/>
      </p:nvGrpSpPr>
      <p:grpSpPr>
        <a:xfrm>
          <a:off x="0" y="0"/>
          <a:ext cx="0" cy="0"/>
          <a:chOff x="0" y="0"/>
          <a:chExt cx="0" cy="0"/>
        </a:xfrm>
      </p:grpSpPr>
      <p:sp>
        <p:nvSpPr>
          <p:cNvPr id="2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54" name="picPorsche"/>
          <p:cNvGrpSpPr/>
          <p:nvPr/>
        </p:nvGrpSpPr>
        <p:grpSpPr>
          <a:xfrm>
            <a:off x="7893023" y="5192400"/>
            <a:ext cx="2002189" cy="150798"/>
            <a:chOff x="0" y="0"/>
            <a:chExt cx="2002188" cy="150797"/>
          </a:xfrm>
        </p:grpSpPr>
        <p:sp>
          <p:nvSpPr>
            <p:cNvPr id="2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2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2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257" name="Rechteck 5"/>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258" name="Body Level One…"/>
          <p:cNvSpPr txBox="1">
            <a:spLocks noGrp="1"/>
          </p:cNvSpPr>
          <p:nvPr>
            <p:ph type="body" sz="quarter" idx="1"/>
          </p:nvPr>
        </p:nvSpPr>
        <p:spPr>
          <a:xfrm>
            <a:off x="1045289" y="1127839"/>
            <a:ext cx="2759949" cy="3471149"/>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59" name="Textplatzhalter 3"/>
          <p:cNvSpPr>
            <a:spLocks noGrp="1"/>
          </p:cNvSpPr>
          <p:nvPr>
            <p:ph type="body" sz="quarter" idx="13"/>
          </p:nvPr>
        </p:nvSpPr>
        <p:spPr>
          <a:xfrm>
            <a:off x="4095113" y="1127839"/>
            <a:ext cx="2754675"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0" name="Textplatzhalter 3"/>
          <p:cNvSpPr>
            <a:spLocks noGrp="1"/>
          </p:cNvSpPr>
          <p:nvPr>
            <p:ph type="body" sz="quarter" idx="14"/>
          </p:nvPr>
        </p:nvSpPr>
        <p:spPr>
          <a:xfrm>
            <a:off x="7139464" y="1127839"/>
            <a:ext cx="2754674"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ext (2/3) &amp; Bild (1/3) (weiß)">
    <p:spTree>
      <p:nvGrpSpPr>
        <p:cNvPr id="1" name=""/>
        <p:cNvGrpSpPr/>
        <p:nvPr/>
      </p:nvGrpSpPr>
      <p:grpSpPr>
        <a:xfrm>
          <a:off x="0" y="0"/>
          <a:ext cx="0" cy="0"/>
          <a:chOff x="0" y="0"/>
          <a:chExt cx="0" cy="0"/>
        </a:xfrm>
      </p:grpSpPr>
      <p:sp>
        <p:nvSpPr>
          <p:cNvPr id="26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6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7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78" name="picPorsche"/>
          <p:cNvGrpSpPr/>
          <p:nvPr/>
        </p:nvGrpSpPr>
        <p:grpSpPr>
          <a:xfrm>
            <a:off x="7893023" y="5192400"/>
            <a:ext cx="2002189" cy="150798"/>
            <a:chOff x="0" y="0"/>
            <a:chExt cx="2002188" cy="150797"/>
          </a:xfrm>
        </p:grpSpPr>
        <p:sp>
          <p:nvSpPr>
            <p:cNvPr id="27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27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28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281" name="Rechteck 4"/>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282" name="Bildplatzhalter 8"/>
          <p:cNvSpPr>
            <a:spLocks noGrp="1"/>
          </p:cNvSpPr>
          <p:nvPr>
            <p:ph type="pic" sz="half" idx="13"/>
          </p:nvPr>
        </p:nvSpPr>
        <p:spPr>
          <a:xfrm>
            <a:off x="7134510" y="845488"/>
            <a:ext cx="3036604" cy="4033553"/>
          </a:xfrm>
          <a:prstGeom prst="rect">
            <a:avLst/>
          </a:prstGeom>
        </p:spPr>
        <p:txBody>
          <a:bodyPr lIns="91439" rIns="91439"/>
          <a:lstStyle/>
          <a:p>
            <a:endParaRPr/>
          </a:p>
        </p:txBody>
      </p:sp>
      <p:sp>
        <p:nvSpPr>
          <p:cNvPr id="283" name="Body Level One…"/>
          <p:cNvSpPr txBox="1">
            <a:spLocks noGrp="1"/>
          </p:cNvSpPr>
          <p:nvPr>
            <p:ph type="body" sz="half" idx="1"/>
          </p:nvPr>
        </p:nvSpPr>
        <p:spPr>
          <a:xfrm>
            <a:off x="1045289" y="1127838"/>
            <a:ext cx="5804774" cy="3471150"/>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8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 x Bild &amp; Beschreibung">
    <p:spTree>
      <p:nvGrpSpPr>
        <p:cNvPr id="1" name=""/>
        <p:cNvGrpSpPr/>
        <p:nvPr/>
      </p:nvGrpSpPr>
      <p:grpSpPr>
        <a:xfrm>
          <a:off x="0" y="0"/>
          <a:ext cx="0" cy="0"/>
          <a:chOff x="0" y="0"/>
          <a:chExt cx="0" cy="0"/>
        </a:xfrm>
      </p:grpSpPr>
      <p:sp>
        <p:nvSpPr>
          <p:cNvPr id="32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2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32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331" name="picPorsche"/>
          <p:cNvGrpSpPr/>
          <p:nvPr/>
        </p:nvGrpSpPr>
        <p:grpSpPr>
          <a:xfrm>
            <a:off x="7893023" y="5192400"/>
            <a:ext cx="2002189" cy="150798"/>
            <a:chOff x="0" y="0"/>
            <a:chExt cx="2002188" cy="150797"/>
          </a:xfrm>
        </p:grpSpPr>
        <p:sp>
          <p:nvSpPr>
            <p:cNvPr id="32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3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3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33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334" name="Rechteck 1"/>
          <p:cNvSpPr/>
          <p:nvPr/>
        </p:nvSpPr>
        <p:spPr>
          <a:xfrm>
            <a:off x="2281438" y="842308"/>
            <a:ext cx="3128763"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35" name="Bildplatzhalter 4"/>
          <p:cNvSpPr>
            <a:spLocks noGrp="1"/>
          </p:cNvSpPr>
          <p:nvPr>
            <p:ph type="pic" sz="quarter" idx="13"/>
          </p:nvPr>
        </p:nvSpPr>
        <p:spPr>
          <a:xfrm>
            <a:off x="761069" y="842307"/>
            <a:ext cx="1520370" cy="1958840"/>
          </a:xfrm>
          <a:prstGeom prst="rect">
            <a:avLst/>
          </a:prstGeom>
        </p:spPr>
        <p:txBody>
          <a:bodyPr lIns="91439" rIns="91439"/>
          <a:lstStyle/>
          <a:p>
            <a:endParaRPr/>
          </a:p>
        </p:txBody>
      </p:sp>
      <p:sp>
        <p:nvSpPr>
          <p:cNvPr id="336" name="Body Level One…"/>
          <p:cNvSpPr txBox="1">
            <a:spLocks noGrp="1"/>
          </p:cNvSpPr>
          <p:nvPr>
            <p:ph type="body" sz="quarter" idx="1"/>
          </p:nvPr>
        </p:nvSpPr>
        <p:spPr>
          <a:xfrm>
            <a:off x="2569845" y="143965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37" name="Textplatzhalter 35"/>
          <p:cNvSpPr>
            <a:spLocks noGrp="1"/>
          </p:cNvSpPr>
          <p:nvPr>
            <p:ph type="body" sz="quarter" idx="14"/>
          </p:nvPr>
        </p:nvSpPr>
        <p:spPr>
          <a:xfrm>
            <a:off x="2569843"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38" name="Rechteck 30"/>
          <p:cNvSpPr/>
          <p:nvPr/>
        </p:nvSpPr>
        <p:spPr>
          <a:xfrm>
            <a:off x="2281438" y="2920201"/>
            <a:ext cx="3128763"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39" name="Bildplatzhalter 4"/>
          <p:cNvSpPr>
            <a:spLocks noGrp="1"/>
          </p:cNvSpPr>
          <p:nvPr>
            <p:ph type="pic" sz="quarter" idx="15"/>
          </p:nvPr>
        </p:nvSpPr>
        <p:spPr>
          <a:xfrm>
            <a:off x="761069" y="2920201"/>
            <a:ext cx="1520370" cy="1958839"/>
          </a:xfrm>
          <a:prstGeom prst="rect">
            <a:avLst/>
          </a:prstGeom>
        </p:spPr>
        <p:txBody>
          <a:bodyPr lIns="91439" rIns="91439"/>
          <a:lstStyle/>
          <a:p>
            <a:endParaRPr/>
          </a:p>
        </p:txBody>
      </p:sp>
      <p:sp>
        <p:nvSpPr>
          <p:cNvPr id="340" name="Textplatzhalter 26"/>
          <p:cNvSpPr>
            <a:spLocks noGrp="1"/>
          </p:cNvSpPr>
          <p:nvPr>
            <p:ph type="body" sz="quarter" idx="16"/>
          </p:nvPr>
        </p:nvSpPr>
        <p:spPr>
          <a:xfrm>
            <a:off x="2569845" y="3517546"/>
            <a:ext cx="2530834" cy="277000"/>
          </a:xfrm>
          <a:prstGeom prst="rect">
            <a:avLst/>
          </a:prstGeom>
        </p:spPr>
        <p:txBody>
          <a:bodyPr lIns="0" tIns="0" rIns="0" bIns="0">
            <a:normAutofit/>
          </a:bodyPr>
          <a:lstStyle/>
          <a:p>
            <a:pPr defTabSz="1017087">
              <a:lnSpc>
                <a:spcPct val="100000"/>
              </a:lnSpc>
              <a:defRPr b="1"/>
            </a:pPr>
            <a:endParaRPr/>
          </a:p>
        </p:txBody>
      </p:sp>
      <p:sp>
        <p:nvSpPr>
          <p:cNvPr id="341" name="Textplatzhalter 35"/>
          <p:cNvSpPr>
            <a:spLocks noGrp="1"/>
          </p:cNvSpPr>
          <p:nvPr>
            <p:ph type="body" sz="quarter" idx="17"/>
          </p:nvPr>
        </p:nvSpPr>
        <p:spPr>
          <a:xfrm>
            <a:off x="2569843"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2" name="Rechteck 34"/>
          <p:cNvSpPr/>
          <p:nvPr/>
        </p:nvSpPr>
        <p:spPr>
          <a:xfrm>
            <a:off x="7045614" y="842308"/>
            <a:ext cx="3125499"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43" name="Bildplatzhalter 4"/>
          <p:cNvSpPr>
            <a:spLocks noGrp="1"/>
          </p:cNvSpPr>
          <p:nvPr>
            <p:ph type="pic" sz="quarter" idx="18"/>
          </p:nvPr>
        </p:nvSpPr>
        <p:spPr>
          <a:xfrm>
            <a:off x="5525246" y="842307"/>
            <a:ext cx="1520370" cy="1958840"/>
          </a:xfrm>
          <a:prstGeom prst="rect">
            <a:avLst/>
          </a:prstGeom>
        </p:spPr>
        <p:txBody>
          <a:bodyPr lIns="91439" rIns="91439"/>
          <a:lstStyle/>
          <a:p>
            <a:endParaRPr/>
          </a:p>
        </p:txBody>
      </p:sp>
      <p:sp>
        <p:nvSpPr>
          <p:cNvPr id="344" name="Textplatzhalter 26"/>
          <p:cNvSpPr>
            <a:spLocks noGrp="1"/>
          </p:cNvSpPr>
          <p:nvPr>
            <p:ph type="body" sz="quarter" idx="19"/>
          </p:nvPr>
        </p:nvSpPr>
        <p:spPr>
          <a:xfrm>
            <a:off x="7340506" y="1439653"/>
            <a:ext cx="2530835" cy="277000"/>
          </a:xfrm>
          <a:prstGeom prst="rect">
            <a:avLst/>
          </a:prstGeom>
        </p:spPr>
        <p:txBody>
          <a:bodyPr lIns="0" tIns="0" rIns="0" bIns="0">
            <a:normAutofit/>
          </a:bodyPr>
          <a:lstStyle/>
          <a:p>
            <a:pPr defTabSz="1017087">
              <a:lnSpc>
                <a:spcPct val="100000"/>
              </a:lnSpc>
              <a:defRPr b="1"/>
            </a:pPr>
            <a:endParaRPr/>
          </a:p>
        </p:txBody>
      </p:sp>
      <p:sp>
        <p:nvSpPr>
          <p:cNvPr id="345" name="Textplatzhalter 35"/>
          <p:cNvSpPr>
            <a:spLocks noGrp="1"/>
          </p:cNvSpPr>
          <p:nvPr>
            <p:ph type="body" sz="quarter" idx="20"/>
          </p:nvPr>
        </p:nvSpPr>
        <p:spPr>
          <a:xfrm>
            <a:off x="7340506"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6" name="Rechteck 60"/>
          <p:cNvSpPr/>
          <p:nvPr/>
        </p:nvSpPr>
        <p:spPr>
          <a:xfrm>
            <a:off x="7045614" y="2920201"/>
            <a:ext cx="3125499"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47" name="Bildplatzhalter 4"/>
          <p:cNvSpPr>
            <a:spLocks noGrp="1"/>
          </p:cNvSpPr>
          <p:nvPr>
            <p:ph type="pic" sz="quarter" idx="21"/>
          </p:nvPr>
        </p:nvSpPr>
        <p:spPr>
          <a:xfrm>
            <a:off x="5525246" y="2920201"/>
            <a:ext cx="1520370" cy="1958839"/>
          </a:xfrm>
          <a:prstGeom prst="rect">
            <a:avLst/>
          </a:prstGeom>
        </p:spPr>
        <p:txBody>
          <a:bodyPr lIns="91439" rIns="91439"/>
          <a:lstStyle/>
          <a:p>
            <a:endParaRPr/>
          </a:p>
        </p:txBody>
      </p:sp>
      <p:sp>
        <p:nvSpPr>
          <p:cNvPr id="348" name="Textplatzhalter 26"/>
          <p:cNvSpPr>
            <a:spLocks noGrp="1"/>
          </p:cNvSpPr>
          <p:nvPr>
            <p:ph type="body" sz="quarter" idx="22"/>
          </p:nvPr>
        </p:nvSpPr>
        <p:spPr>
          <a:xfrm>
            <a:off x="7340506" y="3517546"/>
            <a:ext cx="2530835" cy="277000"/>
          </a:xfrm>
          <a:prstGeom prst="rect">
            <a:avLst/>
          </a:prstGeom>
        </p:spPr>
        <p:txBody>
          <a:bodyPr lIns="0" tIns="0" rIns="0" bIns="0">
            <a:normAutofit/>
          </a:bodyPr>
          <a:lstStyle/>
          <a:p>
            <a:pPr defTabSz="1017087">
              <a:lnSpc>
                <a:spcPct val="100000"/>
              </a:lnSpc>
              <a:defRPr b="1"/>
            </a:pPr>
            <a:endParaRPr/>
          </a:p>
        </p:txBody>
      </p:sp>
      <p:sp>
        <p:nvSpPr>
          <p:cNvPr id="349" name="Textplatzhalter 35"/>
          <p:cNvSpPr>
            <a:spLocks noGrp="1"/>
          </p:cNvSpPr>
          <p:nvPr>
            <p:ph type="body" sz="quarter" idx="23"/>
          </p:nvPr>
        </p:nvSpPr>
        <p:spPr>
          <a:xfrm>
            <a:off x="7340506"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50"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 x Bild &amp; Beschreibung">
    <p:spTree>
      <p:nvGrpSpPr>
        <p:cNvPr id="1" name=""/>
        <p:cNvGrpSpPr/>
        <p:nvPr/>
      </p:nvGrpSpPr>
      <p:grpSpPr>
        <a:xfrm>
          <a:off x="0" y="0"/>
          <a:ext cx="0" cy="0"/>
          <a:chOff x="0" y="0"/>
          <a:chExt cx="0" cy="0"/>
        </a:xfrm>
      </p:grpSpPr>
      <p:sp>
        <p:nvSpPr>
          <p:cNvPr id="357"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58"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359"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367" name="picPorsche"/>
          <p:cNvGrpSpPr/>
          <p:nvPr/>
        </p:nvGrpSpPr>
        <p:grpSpPr>
          <a:xfrm>
            <a:off x="7893023" y="5192400"/>
            <a:ext cx="2002189" cy="150798"/>
            <a:chOff x="0" y="0"/>
            <a:chExt cx="2002188" cy="150797"/>
          </a:xfrm>
        </p:grpSpPr>
        <p:sp>
          <p:nvSpPr>
            <p:cNvPr id="360"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1"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2"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3"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4"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5"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6"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68"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369"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t>Creation date : 26.07.2019</a:t>
            </a:r>
          </a:p>
        </p:txBody>
      </p:sp>
      <p:sp>
        <p:nvSpPr>
          <p:cNvPr id="370" name="Rechteck 18"/>
          <p:cNvSpPr/>
          <p:nvPr/>
        </p:nvSpPr>
        <p:spPr>
          <a:xfrm>
            <a:off x="2281436"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1" name="Rechteck 21"/>
          <p:cNvSpPr/>
          <p:nvPr/>
        </p:nvSpPr>
        <p:spPr>
          <a:xfrm>
            <a:off x="2281436"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2" name="Rechteck 24"/>
          <p:cNvSpPr/>
          <p:nvPr/>
        </p:nvSpPr>
        <p:spPr>
          <a:xfrm>
            <a:off x="2281436"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3" name="Rechteck 27"/>
          <p:cNvSpPr/>
          <p:nvPr/>
        </p:nvSpPr>
        <p:spPr>
          <a:xfrm>
            <a:off x="7037588"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4" name="Rechteck 39"/>
          <p:cNvSpPr/>
          <p:nvPr/>
        </p:nvSpPr>
        <p:spPr>
          <a:xfrm>
            <a:off x="7037588"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5" name="Rechteck 43"/>
          <p:cNvSpPr/>
          <p:nvPr/>
        </p:nvSpPr>
        <p:spPr>
          <a:xfrm>
            <a:off x="7037588"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6" name="Bildplatzhalter 4"/>
          <p:cNvSpPr>
            <a:spLocks noGrp="1"/>
          </p:cNvSpPr>
          <p:nvPr>
            <p:ph type="pic" sz="quarter" idx="13"/>
          </p:nvPr>
        </p:nvSpPr>
        <p:spPr>
          <a:xfrm>
            <a:off x="761069" y="842308"/>
            <a:ext cx="1520370" cy="1265405"/>
          </a:xfrm>
          <a:prstGeom prst="rect">
            <a:avLst/>
          </a:prstGeom>
        </p:spPr>
        <p:txBody>
          <a:bodyPr lIns="91439" rIns="91439"/>
          <a:lstStyle/>
          <a:p>
            <a:endParaRPr/>
          </a:p>
        </p:txBody>
      </p:sp>
      <p:sp>
        <p:nvSpPr>
          <p:cNvPr id="377" name="Bildplatzhalter 4"/>
          <p:cNvSpPr>
            <a:spLocks noGrp="1"/>
          </p:cNvSpPr>
          <p:nvPr>
            <p:ph type="pic" sz="quarter" idx="14"/>
          </p:nvPr>
        </p:nvSpPr>
        <p:spPr>
          <a:xfrm>
            <a:off x="5525246" y="842308"/>
            <a:ext cx="1520370" cy="1265405"/>
          </a:xfrm>
          <a:prstGeom prst="rect">
            <a:avLst/>
          </a:prstGeom>
        </p:spPr>
        <p:txBody>
          <a:bodyPr lIns="91439" rIns="91439"/>
          <a:lstStyle/>
          <a:p>
            <a:endParaRPr/>
          </a:p>
        </p:txBody>
      </p:sp>
      <p:sp>
        <p:nvSpPr>
          <p:cNvPr id="37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379" name="Bildplatzhalter 4"/>
          <p:cNvSpPr>
            <a:spLocks noGrp="1"/>
          </p:cNvSpPr>
          <p:nvPr>
            <p:ph type="pic" sz="quarter" idx="15"/>
          </p:nvPr>
        </p:nvSpPr>
        <p:spPr>
          <a:xfrm>
            <a:off x="761069" y="2226991"/>
            <a:ext cx="1520370" cy="1265405"/>
          </a:xfrm>
          <a:prstGeom prst="rect">
            <a:avLst/>
          </a:prstGeom>
        </p:spPr>
        <p:txBody>
          <a:bodyPr lIns="91439" rIns="91439"/>
          <a:lstStyle/>
          <a:p>
            <a:endParaRPr/>
          </a:p>
        </p:txBody>
      </p:sp>
      <p:sp>
        <p:nvSpPr>
          <p:cNvPr id="380" name="Bildplatzhalter 4"/>
          <p:cNvSpPr>
            <a:spLocks noGrp="1"/>
          </p:cNvSpPr>
          <p:nvPr>
            <p:ph type="pic" sz="quarter" idx="16"/>
          </p:nvPr>
        </p:nvSpPr>
        <p:spPr>
          <a:xfrm>
            <a:off x="761069" y="3611022"/>
            <a:ext cx="1520370" cy="1265405"/>
          </a:xfrm>
          <a:prstGeom prst="rect">
            <a:avLst/>
          </a:prstGeom>
        </p:spPr>
        <p:txBody>
          <a:bodyPr lIns="91439" rIns="91439"/>
          <a:lstStyle/>
          <a:p>
            <a:endParaRPr/>
          </a:p>
        </p:txBody>
      </p:sp>
      <p:sp>
        <p:nvSpPr>
          <p:cNvPr id="381" name="Bildplatzhalter 4"/>
          <p:cNvSpPr>
            <a:spLocks noGrp="1"/>
          </p:cNvSpPr>
          <p:nvPr>
            <p:ph type="pic" sz="quarter" idx="17"/>
          </p:nvPr>
        </p:nvSpPr>
        <p:spPr>
          <a:xfrm>
            <a:off x="5525246" y="2226340"/>
            <a:ext cx="1520370" cy="1265405"/>
          </a:xfrm>
          <a:prstGeom prst="rect">
            <a:avLst/>
          </a:prstGeom>
        </p:spPr>
        <p:txBody>
          <a:bodyPr lIns="91439" rIns="91439"/>
          <a:lstStyle/>
          <a:p>
            <a:endParaRPr/>
          </a:p>
        </p:txBody>
      </p:sp>
      <p:sp>
        <p:nvSpPr>
          <p:cNvPr id="382" name="Bildplatzhalter 4"/>
          <p:cNvSpPr>
            <a:spLocks noGrp="1"/>
          </p:cNvSpPr>
          <p:nvPr>
            <p:ph type="pic" sz="quarter" idx="18"/>
          </p:nvPr>
        </p:nvSpPr>
        <p:spPr>
          <a:xfrm>
            <a:off x="5525246" y="3611022"/>
            <a:ext cx="1520370" cy="1265405"/>
          </a:xfrm>
          <a:prstGeom prst="rect">
            <a:avLst/>
          </a:prstGeom>
        </p:spPr>
        <p:txBody>
          <a:bodyPr lIns="91439" rIns="91439"/>
          <a:lstStyle/>
          <a:p>
            <a:endParaRPr/>
          </a:p>
        </p:txBody>
      </p:sp>
      <p:sp>
        <p:nvSpPr>
          <p:cNvPr id="383" name="Body Level One…"/>
          <p:cNvSpPr txBox="1">
            <a:spLocks noGrp="1"/>
          </p:cNvSpPr>
          <p:nvPr>
            <p:ph type="body" sz="quarter" idx="1"/>
          </p:nvPr>
        </p:nvSpPr>
        <p:spPr>
          <a:xfrm>
            <a:off x="2569845" y="1138752"/>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84" name="Textplatzhalter 35"/>
          <p:cNvSpPr>
            <a:spLocks noGrp="1"/>
          </p:cNvSpPr>
          <p:nvPr>
            <p:ph type="body" sz="quarter" idx="19"/>
          </p:nvPr>
        </p:nvSpPr>
        <p:spPr>
          <a:xfrm>
            <a:off x="2569843"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5" name="Textplatzhalter 26"/>
          <p:cNvSpPr>
            <a:spLocks noGrp="1"/>
          </p:cNvSpPr>
          <p:nvPr>
            <p:ph type="body" sz="quarter" idx="20"/>
          </p:nvPr>
        </p:nvSpPr>
        <p:spPr>
          <a:xfrm>
            <a:off x="2569845" y="2523434"/>
            <a:ext cx="2530834" cy="277000"/>
          </a:xfrm>
          <a:prstGeom prst="rect">
            <a:avLst/>
          </a:prstGeom>
        </p:spPr>
        <p:txBody>
          <a:bodyPr lIns="0" tIns="0" rIns="0" bIns="0">
            <a:normAutofit/>
          </a:bodyPr>
          <a:lstStyle/>
          <a:p>
            <a:pPr defTabSz="1017087">
              <a:lnSpc>
                <a:spcPct val="100000"/>
              </a:lnSpc>
              <a:defRPr b="1"/>
            </a:pPr>
            <a:endParaRPr/>
          </a:p>
        </p:txBody>
      </p:sp>
      <p:sp>
        <p:nvSpPr>
          <p:cNvPr id="386" name="Textplatzhalter 35"/>
          <p:cNvSpPr>
            <a:spLocks noGrp="1"/>
          </p:cNvSpPr>
          <p:nvPr>
            <p:ph type="body" sz="quarter" idx="21"/>
          </p:nvPr>
        </p:nvSpPr>
        <p:spPr>
          <a:xfrm>
            <a:off x="2569843"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7" name="Textplatzhalter 26"/>
          <p:cNvSpPr>
            <a:spLocks noGrp="1"/>
          </p:cNvSpPr>
          <p:nvPr>
            <p:ph type="body" sz="quarter" idx="22"/>
          </p:nvPr>
        </p:nvSpPr>
        <p:spPr>
          <a:xfrm>
            <a:off x="2569845" y="3907466"/>
            <a:ext cx="2530834" cy="277000"/>
          </a:xfrm>
          <a:prstGeom prst="rect">
            <a:avLst/>
          </a:prstGeom>
        </p:spPr>
        <p:txBody>
          <a:bodyPr lIns="0" tIns="0" rIns="0" bIns="0">
            <a:normAutofit/>
          </a:bodyPr>
          <a:lstStyle/>
          <a:p>
            <a:pPr defTabSz="1017087">
              <a:lnSpc>
                <a:spcPct val="100000"/>
              </a:lnSpc>
              <a:defRPr b="1"/>
            </a:pPr>
            <a:endParaRPr/>
          </a:p>
        </p:txBody>
      </p:sp>
      <p:sp>
        <p:nvSpPr>
          <p:cNvPr id="388" name="Textplatzhalter 35"/>
          <p:cNvSpPr>
            <a:spLocks noGrp="1"/>
          </p:cNvSpPr>
          <p:nvPr>
            <p:ph type="body" sz="quarter" idx="23"/>
          </p:nvPr>
        </p:nvSpPr>
        <p:spPr>
          <a:xfrm>
            <a:off x="2569843"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9" name="Textplatzhalter 26"/>
          <p:cNvSpPr>
            <a:spLocks noGrp="1"/>
          </p:cNvSpPr>
          <p:nvPr>
            <p:ph type="body" sz="quarter" idx="24"/>
          </p:nvPr>
        </p:nvSpPr>
        <p:spPr>
          <a:xfrm>
            <a:off x="7322049" y="1138752"/>
            <a:ext cx="2530835" cy="277000"/>
          </a:xfrm>
          <a:prstGeom prst="rect">
            <a:avLst/>
          </a:prstGeom>
        </p:spPr>
        <p:txBody>
          <a:bodyPr lIns="0" tIns="0" rIns="0" bIns="0">
            <a:normAutofit/>
          </a:bodyPr>
          <a:lstStyle/>
          <a:p>
            <a:pPr defTabSz="1017087">
              <a:lnSpc>
                <a:spcPct val="100000"/>
              </a:lnSpc>
              <a:defRPr b="1"/>
            </a:pPr>
            <a:endParaRPr/>
          </a:p>
        </p:txBody>
      </p:sp>
      <p:sp>
        <p:nvSpPr>
          <p:cNvPr id="390" name="Textplatzhalter 35"/>
          <p:cNvSpPr>
            <a:spLocks noGrp="1"/>
          </p:cNvSpPr>
          <p:nvPr>
            <p:ph type="body" sz="quarter" idx="25"/>
          </p:nvPr>
        </p:nvSpPr>
        <p:spPr>
          <a:xfrm>
            <a:off x="7322049"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1" name="Textplatzhalter 26"/>
          <p:cNvSpPr>
            <a:spLocks noGrp="1"/>
          </p:cNvSpPr>
          <p:nvPr>
            <p:ph type="body" sz="quarter" idx="26"/>
          </p:nvPr>
        </p:nvSpPr>
        <p:spPr>
          <a:xfrm>
            <a:off x="7322049" y="2523434"/>
            <a:ext cx="2530835" cy="277000"/>
          </a:xfrm>
          <a:prstGeom prst="rect">
            <a:avLst/>
          </a:prstGeom>
        </p:spPr>
        <p:txBody>
          <a:bodyPr lIns="0" tIns="0" rIns="0" bIns="0">
            <a:normAutofit/>
          </a:bodyPr>
          <a:lstStyle/>
          <a:p>
            <a:pPr defTabSz="1017087">
              <a:lnSpc>
                <a:spcPct val="100000"/>
              </a:lnSpc>
              <a:defRPr b="1"/>
            </a:pPr>
            <a:endParaRPr/>
          </a:p>
        </p:txBody>
      </p:sp>
      <p:sp>
        <p:nvSpPr>
          <p:cNvPr id="392" name="Textplatzhalter 35"/>
          <p:cNvSpPr>
            <a:spLocks noGrp="1"/>
          </p:cNvSpPr>
          <p:nvPr>
            <p:ph type="body" sz="quarter" idx="27"/>
          </p:nvPr>
        </p:nvSpPr>
        <p:spPr>
          <a:xfrm>
            <a:off x="7322049"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3" name="Textplatzhalter 26"/>
          <p:cNvSpPr>
            <a:spLocks noGrp="1"/>
          </p:cNvSpPr>
          <p:nvPr>
            <p:ph type="body" sz="quarter" idx="28"/>
          </p:nvPr>
        </p:nvSpPr>
        <p:spPr>
          <a:xfrm>
            <a:off x="7322049" y="3907466"/>
            <a:ext cx="2530835" cy="277000"/>
          </a:xfrm>
          <a:prstGeom prst="rect">
            <a:avLst/>
          </a:prstGeom>
        </p:spPr>
        <p:txBody>
          <a:bodyPr lIns="0" tIns="0" rIns="0" bIns="0">
            <a:normAutofit/>
          </a:bodyPr>
          <a:lstStyle/>
          <a:p>
            <a:pPr defTabSz="1017087">
              <a:lnSpc>
                <a:spcPct val="100000"/>
              </a:lnSpc>
              <a:defRPr b="1"/>
            </a:pPr>
            <a:endParaRPr/>
          </a:p>
        </p:txBody>
      </p:sp>
      <p:sp>
        <p:nvSpPr>
          <p:cNvPr id="394" name="Textplatzhalter 35"/>
          <p:cNvSpPr>
            <a:spLocks noGrp="1"/>
          </p:cNvSpPr>
          <p:nvPr>
            <p:ph type="body" sz="quarter" idx="29"/>
          </p:nvPr>
        </p:nvSpPr>
        <p:spPr>
          <a:xfrm>
            <a:off x="7322049"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Off val="44000"/>
          </a:schemeClr>
        </a:solidFill>
        <a:effectLst/>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0"/>
          <a:stretch>
            <a:fillRect/>
          </a:stretch>
        </p:blipFill>
        <p:spPr>
          <a:xfrm>
            <a:off x="3645556" y="2121380"/>
            <a:ext cx="2880000" cy="1478590"/>
          </a:xfrm>
          <a:prstGeom prst="rect">
            <a:avLst/>
          </a:prstGeom>
          <a:ln w="12700">
            <a:miter lim="400000"/>
          </a:ln>
        </p:spPr>
      </p:pic>
      <p:sp>
        <p:nvSpPr>
          <p:cNvPr id="3" name="Title Text"/>
          <p:cNvSpPr txBox="1">
            <a:spLocks noGrp="1"/>
          </p:cNvSpPr>
          <p:nvPr>
            <p:ph type="title"/>
          </p:nvPr>
        </p:nvSpPr>
        <p:spPr>
          <a:xfrm>
            <a:off x="508000" y="76729"/>
            <a:ext cx="9144000" cy="125677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508000" y="1333500"/>
            <a:ext cx="9144000" cy="43815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910666" y="5143288"/>
            <a:ext cx="2370668" cy="3073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8" r:id="rId6"/>
    <p:sldLayoutId id="2147483659" r:id="rId7"/>
    <p:sldLayoutId id="2147483661" r:id="rId8"/>
    <p:sldLayoutId id="2147483662" r:id="rId9"/>
    <p:sldLayoutId id="2147483663" r:id="rId10"/>
    <p:sldLayoutId id="2147483665" r:id="rId11"/>
    <p:sldLayoutId id="2147483666" r:id="rId12"/>
    <p:sldLayoutId id="2147483667" r:id="rId13"/>
    <p:sldLayoutId id="2147483669" r:id="rId14"/>
    <p:sldLayoutId id="2147483673" r:id="rId15"/>
    <p:sldLayoutId id="2147483674" r:id="rId16"/>
    <p:sldLayoutId id="2147483676" r:id="rId17"/>
    <p:sldLayoutId id="2147483679" r:id="rId18"/>
  </p:sldLayoutIdLst>
  <p:transition spd="med"/>
  <p:txStyles>
    <p:title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1pPr>
      <a:lvl2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2pPr>
      <a:lvl3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3pPr>
      <a:lvl4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4pPr>
      <a:lvl5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5pPr>
      <a:lvl6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6pPr>
      <a:lvl7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7pPr>
      <a:lvl8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8pPr>
      <a:lvl9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9pPr>
    </p:titleStyle>
    <p:bodyStyle>
      <a:lvl1pPr marL="0" marR="0" indent="0" algn="l" defTabSz="914400" rtl="0" latinLnBrk="0">
        <a:lnSpc>
          <a:spcPct val="105999"/>
        </a:lnSpc>
        <a:spcBef>
          <a:spcPts val="0"/>
        </a:spcBef>
        <a:spcAft>
          <a:spcPts val="0"/>
        </a:spcAft>
        <a:buClrTx/>
        <a:buSzTx/>
        <a:buFontTx/>
        <a:buNone/>
        <a:tabLst/>
        <a:defRPr sz="1800" b="0" i="0" u="none" strike="noStrike" cap="none" spc="0" baseline="0">
          <a:ln>
            <a:noFill/>
          </a:ln>
          <a:solidFill>
            <a:srgbClr val="000000"/>
          </a:solidFill>
          <a:uFillTx/>
          <a:latin typeface="+mj-lt"/>
          <a:ea typeface="+mj-ea"/>
          <a:cs typeface="+mj-cs"/>
          <a:sym typeface="Porsche Next TT"/>
        </a:defRPr>
      </a:lvl1pPr>
      <a:lvl2pPr marL="179387"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2pPr>
      <a:lvl3pPr marL="358775"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3pPr>
      <a:lvl4pPr marL="538162"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4pPr>
      <a:lvl5pPr marL="719999"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5pPr>
      <a:lvl6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6pPr>
      <a:lvl7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7pPr>
      <a:lvl8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8pPr>
      <a:lvl9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tif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21.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5" name="TextBox 1"/>
          <p:cNvSpPr txBox="1"/>
          <p:nvPr/>
        </p:nvSpPr>
        <p:spPr>
          <a:xfrm>
            <a:off x="4771878" y="1167189"/>
            <a:ext cx="5123011" cy="3447098"/>
          </a:xfrm>
          <a:prstGeom prst="rect">
            <a:avLst/>
          </a:prstGeom>
          <a:noFill/>
          <a:ln>
            <a:solidFill>
              <a:srgbClr val="FF0000"/>
            </a:solidFill>
          </a:ln>
        </p:spPr>
        <p:txBody>
          <a:bodyPr wrap="square" rtlCol="0">
            <a:spAutoFit/>
          </a:bodyPr>
          <a:lstStyle/>
          <a:p>
            <a:r>
              <a:rPr lang="zh-CN" altLang="en-US" sz="1400" dirty="0">
                <a:solidFill>
                  <a:srgbClr val="FF0000"/>
                </a:solidFill>
                <a:latin typeface="simhei_porsche" charset="0"/>
                <a:ea typeface="simhei_porsche" charset="0"/>
                <a:cs typeface="simhei_porsche" charset="0"/>
              </a:rPr>
              <a:t>页面像素为：</a:t>
            </a:r>
            <a:r>
              <a:rPr lang="is-IS" sz="1400" dirty="0">
                <a:latin typeface="simhei_porsche" charset="0"/>
                <a:ea typeface="simhei_porsche" charset="0"/>
                <a:cs typeface="simhei_porsche" charset="0"/>
              </a:rPr>
              <a:t>2208*1242</a:t>
            </a:r>
            <a:r>
              <a:rPr lang="zh-CN" altLang="en-US" sz="1400" dirty="0">
                <a:latin typeface="simhei_porsche" charset="0"/>
                <a:ea typeface="simhei_porsche" charset="0"/>
                <a:cs typeface="simhei_porsche" charset="0"/>
              </a:rPr>
              <a:t> </a:t>
            </a:r>
            <a:r>
              <a:rPr lang="en-US" altLang="zh-CN" sz="1400" dirty="0">
                <a:latin typeface="simhei_porsche" charset="0"/>
                <a:ea typeface="simhei_porsche" charset="0"/>
                <a:cs typeface="simhei_porsche" charset="0"/>
              </a:rPr>
              <a:t>(</a:t>
            </a:r>
            <a:r>
              <a:rPr lang="zh-CN" altLang="en-US" sz="1400" dirty="0">
                <a:latin typeface="simhei_porsche" charset="0"/>
                <a:ea typeface="simhei_porsche" charset="0"/>
                <a:cs typeface="simhei_porsche" charset="0"/>
              </a:rPr>
              <a:t>同中国总决赛</a:t>
            </a:r>
            <a:r>
              <a:rPr lang="en-US" altLang="zh-CN" sz="1400" dirty="0">
                <a:latin typeface="simhei_porsche" charset="0"/>
                <a:ea typeface="simhei_porsche" charset="0"/>
                <a:cs typeface="simhei_porsche" charset="0"/>
              </a:rPr>
              <a:t>2019)</a:t>
            </a:r>
            <a:endParaRPr lang="is-IS" sz="1400" dirty="0">
              <a:latin typeface="simhei_porsche" charset="0"/>
              <a:ea typeface="simhei_porsche" charset="0"/>
              <a:cs typeface="simhei_porsche" charset="0"/>
            </a:endParaRPr>
          </a:p>
          <a:p>
            <a:endParaRPr lang="en-US" altLang="zh-CN" sz="1400" dirty="0">
              <a:solidFill>
                <a:srgbClr val="FF0000"/>
              </a:solidFill>
              <a:latin typeface="simhei_porsche" charset="0"/>
              <a:ea typeface="simhei_porsche" charset="0"/>
              <a:cs typeface="simhei_porsche" charset="0"/>
            </a:endParaRPr>
          </a:p>
          <a:p>
            <a:endParaRPr lang="en-US" sz="1400" dirty="0">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r>
              <a:rPr lang="en-US" altLang="zh-CN" sz="1600" b="1" dirty="0">
                <a:solidFill>
                  <a:schemeClr val="bg1">
                    <a:lumMod val="50000"/>
                  </a:schemeClr>
                </a:solidFill>
                <a:latin typeface="simhei_porsche" charset="0"/>
                <a:ea typeface="simhei_porsche" charset="0"/>
                <a:cs typeface="simhei_porsche" charset="0"/>
              </a:rPr>
              <a:t>2019 </a:t>
            </a:r>
            <a:r>
              <a:rPr lang="zh-CN" altLang="en-US" sz="1600" b="1" dirty="0">
                <a:solidFill>
                  <a:schemeClr val="bg1">
                    <a:lumMod val="50000"/>
                  </a:schemeClr>
                </a:solidFill>
                <a:latin typeface="simhei_porsche" charset="0"/>
                <a:ea typeface="simhei_porsche" charset="0"/>
                <a:cs typeface="simhei_porsche" charset="0"/>
              </a:rPr>
              <a:t>保时捷中国车主俱乐部年度晚宴</a:t>
            </a:r>
          </a:p>
          <a:p>
            <a:pPr algn="ctr"/>
            <a:r>
              <a:rPr lang="en-US" altLang="zh-CN" sz="1600" b="1" dirty="0">
                <a:solidFill>
                  <a:schemeClr val="bg1">
                    <a:lumMod val="50000"/>
                  </a:schemeClr>
                </a:solidFill>
                <a:latin typeface="simhei_porsche" charset="0"/>
                <a:ea typeface="simhei_porsche" charset="0"/>
                <a:cs typeface="simhei_porsche" charset="0"/>
              </a:rPr>
              <a:t>Porsche Club China Annual Gala 2019</a:t>
            </a: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GB" sz="1600" dirty="0">
              <a:latin typeface="Porsche Next TT" charset="0"/>
              <a:ea typeface="Porsche Next TT" charset="0"/>
              <a:cs typeface="Porsche Next TT" charset="0"/>
            </a:endParaRPr>
          </a:p>
        </p:txBody>
      </p:sp>
      <p:sp>
        <p:nvSpPr>
          <p:cNvPr id="9" name="Rectangle 3"/>
          <p:cNvSpPr/>
          <p:nvPr/>
        </p:nvSpPr>
        <p:spPr>
          <a:xfrm>
            <a:off x="6662055" y="3088657"/>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p:nvPr/>
        </p:nvSpPr>
        <p:spPr>
          <a:xfrm>
            <a:off x="6662054" y="3454597"/>
            <a:ext cx="1169191" cy="288509"/>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6662054" y="3813442"/>
            <a:ext cx="1169192" cy="30463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6662053" y="4188416"/>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910004" y="312600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活动详情</a:t>
            </a:r>
          </a:p>
        </p:txBody>
      </p:sp>
      <p:sp>
        <p:nvSpPr>
          <p:cNvPr id="13" name="文本框 12"/>
          <p:cNvSpPr txBox="1"/>
          <p:nvPr/>
        </p:nvSpPr>
        <p:spPr>
          <a:xfrm>
            <a:off x="6910004" y="348647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活动预约</a:t>
            </a:r>
          </a:p>
        </p:txBody>
      </p:sp>
      <p:sp>
        <p:nvSpPr>
          <p:cNvPr id="14" name="文本框 13"/>
          <p:cNvSpPr txBox="1"/>
          <p:nvPr/>
        </p:nvSpPr>
        <p:spPr>
          <a:xfrm>
            <a:off x="6910004" y="3857674"/>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试驾预约</a:t>
            </a:r>
          </a:p>
        </p:txBody>
      </p:sp>
      <p:sp>
        <p:nvSpPr>
          <p:cNvPr id="17" name="文本框 16"/>
          <p:cNvSpPr txBox="1"/>
          <p:nvPr/>
        </p:nvSpPr>
        <p:spPr>
          <a:xfrm>
            <a:off x="6910004" y="4225761"/>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影像集锦</a:t>
            </a:r>
          </a:p>
        </p:txBody>
      </p:sp>
      <p:pic>
        <p:nvPicPr>
          <p:cNvPr id="4" name="图片 3"/>
          <p:cNvPicPr>
            <a:picLocks noChangeAspect="1"/>
          </p:cNvPicPr>
          <p:nvPr/>
        </p:nvPicPr>
        <p:blipFill>
          <a:blip r:embed="rId2"/>
          <a:stretch>
            <a:fillRect/>
          </a:stretch>
        </p:blipFill>
        <p:spPr>
          <a:xfrm>
            <a:off x="1444680" y="1031513"/>
            <a:ext cx="2056063" cy="3655223"/>
          </a:xfrm>
          <a:prstGeom prst="rect">
            <a:avLst/>
          </a:prstGeom>
        </p:spPr>
      </p:pic>
      <p:sp>
        <p:nvSpPr>
          <p:cNvPr id="7" name="矩形 6">
            <a:extLst>
              <a:ext uri="{FF2B5EF4-FFF2-40B4-BE49-F238E27FC236}">
                <a16:creationId xmlns:a16="http://schemas.microsoft.com/office/drawing/2014/main" id="{4AC6FF70-7C77-4AEC-9C7A-B65CABE94819}"/>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83760676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4164024" y="3190350"/>
            <a:ext cx="2649814" cy="1676652"/>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天气预报</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4659776" y="2286306"/>
            <a:ext cx="1728192" cy="1754326"/>
          </a:xfrm>
          <a:prstGeom prst="rect">
            <a:avLst/>
          </a:prstGeom>
          <a:noFill/>
          <a:ln>
            <a:solidFill>
              <a:srgbClr val="FF0000"/>
            </a:solidFill>
          </a:ln>
        </p:spPr>
        <p:txBody>
          <a:bodyPr wrap="square" rtlCol="0">
            <a:spAutoFit/>
          </a:bodyPr>
          <a:lstStyle/>
          <a:p>
            <a:pPr algn="ctr"/>
            <a:endParaRPr lang="zh-CN" altLang="en-US" dirty="0">
              <a:latin typeface="Porsche Next TT" pitchFamily="34" charset="0"/>
              <a:ea typeface="simhei_porsche" pitchFamily="49" charset="-122"/>
              <a:cs typeface="Porsche Next TT" pitchFamily="34" charset="0"/>
            </a:endParaRPr>
          </a:p>
          <a:p>
            <a:pPr algn="ctr"/>
            <a:r>
              <a:rPr lang="zh-CN" altLang="en-US" dirty="0">
                <a:latin typeface="Porsche Next TT" pitchFamily="34" charset="0"/>
                <a:ea typeface="simhei_porsche" pitchFamily="49" charset="-122"/>
                <a:cs typeface="Porsche Next TT" pitchFamily="34" charset="0"/>
              </a:rPr>
              <a:t>陵水</a:t>
            </a:r>
          </a:p>
          <a:p>
            <a:pPr algn="ctr"/>
            <a:endParaRPr lang="zh-CN" altLang="en-US" dirty="0">
              <a:latin typeface="Porsche Next TT" pitchFamily="34" charset="0"/>
              <a:ea typeface="simhei_porsche" pitchFamily="49" charset="-122"/>
              <a:cs typeface="Porsche Next TT" pitchFamily="34" charset="0"/>
            </a:endParaRPr>
          </a:p>
          <a:p>
            <a:pPr algn="ctr"/>
            <a:endParaRPr lang="zh-CN" altLang="en-US"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A2DCE9B0-5E76-F942-BE9F-8FD9993B62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8" name="矩形 7"/>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3" name="图片 2"/>
          <p:cNvPicPr>
            <a:picLocks noChangeAspect="1"/>
          </p:cNvPicPr>
          <p:nvPr/>
        </p:nvPicPr>
        <p:blipFill rotWithShape="1">
          <a:blip r:embed="rId4"/>
          <a:srcRect t="16529"/>
          <a:stretch/>
        </p:blipFill>
        <p:spPr>
          <a:xfrm>
            <a:off x="4164024" y="988634"/>
            <a:ext cx="2649814" cy="1297672"/>
          </a:xfrm>
          <a:prstGeom prst="rect">
            <a:avLst/>
          </a:prstGeom>
        </p:spPr>
      </p:pic>
      <p:sp>
        <p:nvSpPr>
          <p:cNvPr id="11" name="矩形 10"/>
          <p:cNvSpPr/>
          <p:nvPr/>
        </p:nvSpPr>
        <p:spPr>
          <a:xfrm>
            <a:off x="5798587" y="1870007"/>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天气预报</a:t>
            </a:r>
          </a:p>
        </p:txBody>
      </p:sp>
      <p:sp>
        <p:nvSpPr>
          <p:cNvPr id="10" name="矩形 9">
            <a:extLst>
              <a:ext uri="{FF2B5EF4-FFF2-40B4-BE49-F238E27FC236}">
                <a16:creationId xmlns:a16="http://schemas.microsoft.com/office/drawing/2014/main" id="{F40CCAD3-FE95-418F-BBCD-FFFC6C12698B}"/>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662911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10" name="矩形 9"/>
          <p:cNvSpPr/>
          <p:nvPr/>
        </p:nvSpPr>
        <p:spPr>
          <a:xfrm>
            <a:off x="5513089" y="1007097"/>
            <a:ext cx="4381800" cy="277744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9" name="矩形 8">
            <a:extLst>
              <a:ext uri="{FF2B5EF4-FFF2-40B4-BE49-F238E27FC236}">
                <a16:creationId xmlns:a16="http://schemas.microsoft.com/office/drawing/2014/main" id="{A9CCE528-F2EE-4A93-98DB-55F4A2087BFD}"/>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902881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5" name="TextBox 1"/>
          <p:cNvSpPr txBox="1"/>
          <p:nvPr/>
        </p:nvSpPr>
        <p:spPr>
          <a:xfrm>
            <a:off x="5767448" y="1453112"/>
            <a:ext cx="4320480" cy="2878930"/>
          </a:xfrm>
          <a:prstGeom prst="rect">
            <a:avLst/>
          </a:prstGeom>
          <a:noFill/>
          <a:ln>
            <a:solidFill>
              <a:srgbClr val="FF0000"/>
            </a:solidFill>
          </a:ln>
        </p:spPr>
        <p:txBody>
          <a:bodyPr wrap="square" rtlCol="0">
            <a:spAutoFit/>
          </a:bodyPr>
          <a:lstStyle/>
          <a:p>
            <a:pPr algn="ctr"/>
            <a:endParaRPr lang="en-US" dirty="0">
              <a:solidFill>
                <a:srgbClr val="FF0000"/>
              </a:solidFill>
              <a:latin typeface="simhei_porsche" pitchFamily="49" charset="-122"/>
              <a:ea typeface="simhei_porsche" pitchFamily="49" charset="-122"/>
            </a:endParaRPr>
          </a:p>
          <a:p>
            <a:pPr algn="ctr"/>
            <a:endParaRPr lang="en-US" dirty="0">
              <a:latin typeface="Porsche Next TT" pitchFamily="34" charset="0"/>
              <a:ea typeface="simhei_porsche" pitchFamily="49" charset="-122"/>
              <a:cs typeface="Porsche Next TT" pitchFamily="34" charset="0"/>
            </a:endParaRPr>
          </a:p>
          <a:p>
            <a:pPr algn="ctr"/>
            <a:r>
              <a:rPr lang="en-US" altLang="zh-CN" b="1" dirty="0">
                <a:solidFill>
                  <a:schemeClr val="bg1">
                    <a:lumMod val="50000"/>
                  </a:schemeClr>
                </a:solidFill>
                <a:latin typeface="simhei_porsche" charset="0"/>
                <a:ea typeface="simhei_porsche" charset="0"/>
                <a:cs typeface="simhei_porsche" charset="0"/>
              </a:rPr>
              <a:t>2019 </a:t>
            </a:r>
            <a:r>
              <a:rPr lang="zh-CN" altLang="en-US" b="1" dirty="0">
                <a:solidFill>
                  <a:schemeClr val="bg1">
                    <a:lumMod val="50000"/>
                  </a:schemeClr>
                </a:solidFill>
                <a:latin typeface="simhei_porsche" charset="0"/>
                <a:ea typeface="simhei_porsche" charset="0"/>
                <a:cs typeface="simhei_porsche" charset="0"/>
              </a:rPr>
              <a:t>保时捷中国车主俱乐部年度晚宴</a:t>
            </a:r>
          </a:p>
          <a:p>
            <a:pPr algn="ctr"/>
            <a:r>
              <a:rPr lang="en-US" altLang="zh-CN" b="1" dirty="0">
                <a:solidFill>
                  <a:schemeClr val="bg1">
                    <a:lumMod val="50000"/>
                  </a:schemeClr>
                </a:solidFill>
                <a:latin typeface="simhei_porsche" charset="0"/>
                <a:ea typeface="simhei_porsche" charset="0"/>
                <a:cs typeface="simhei_porsche" charset="0"/>
              </a:rPr>
              <a:t>Porsche Club China Annual Gala 2019</a:t>
            </a:r>
            <a:endParaRPr lang="en-US" altLang="zh-CN" dirty="0">
              <a:solidFill>
                <a:schemeClr val="bg1">
                  <a:lumMod val="50000"/>
                </a:schemeClr>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嘉宾预约</a:t>
            </a:r>
            <a:endParaRPr lang="en-US" dirty="0">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fontAlgn="ctr">
              <a:lnSpc>
                <a:spcPct val="106000"/>
              </a:lnSpc>
              <a:buClr>
                <a:schemeClr val="tx1"/>
              </a:buClr>
              <a:buSzPct val="90000"/>
              <a:defRPr/>
            </a:pPr>
            <a:r>
              <a:rPr lang="zh-CN" altLang="en-US" b="1" dirty="0">
                <a:latin typeface="simhei_porsche" charset="0"/>
                <a:ea typeface="simhei_porsche" charset="0"/>
                <a:cs typeface="simhei_porsche" charset="0"/>
              </a:rPr>
              <a:t>班车信息</a:t>
            </a:r>
            <a:endParaRPr lang="en-US" b="1" dirty="0">
              <a:solidFill>
                <a:srgbClr val="000000"/>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紧急联络</a:t>
            </a:r>
            <a:endParaRPr lang="en-US" dirty="0">
              <a:latin typeface="simhei_porsche" charset="0"/>
              <a:ea typeface="simhei_porsche" charset="0"/>
              <a:cs typeface="simhei_porsche" charset="0"/>
            </a:endParaRPr>
          </a:p>
        </p:txBody>
      </p:sp>
      <p:pic>
        <p:nvPicPr>
          <p:cNvPr id="16" name="Picture 6">
            <a:extLst>
              <a:ext uri="{FF2B5EF4-FFF2-40B4-BE49-F238E27FC236}">
                <a16:creationId xmlns:a16="http://schemas.microsoft.com/office/drawing/2014/main" id="{DE5B6191-3877-8342-810C-7D60279DAF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043" y="1031513"/>
            <a:ext cx="2115687" cy="3761220"/>
          </a:xfrm>
          <a:prstGeom prst="rect">
            <a:avLst/>
          </a:prstGeom>
          <a:ln w="6350">
            <a:solidFill>
              <a:schemeClr val="bg1">
                <a:lumMod val="65000"/>
              </a:schemeClr>
            </a:solidFill>
          </a:ln>
        </p:spPr>
      </p:pic>
      <p:pic>
        <p:nvPicPr>
          <p:cNvPr id="8" name="图片 7"/>
          <p:cNvPicPr>
            <a:picLocks noChangeAspect="1"/>
          </p:cNvPicPr>
          <p:nvPr/>
        </p:nvPicPr>
        <p:blipFill>
          <a:blip r:embed="rId3"/>
          <a:stretch>
            <a:fillRect/>
          </a:stretch>
        </p:blipFill>
        <p:spPr>
          <a:xfrm>
            <a:off x="3099850" y="1984080"/>
            <a:ext cx="2626958" cy="1662190"/>
          </a:xfrm>
          <a:prstGeom prst="rect">
            <a:avLst/>
          </a:prstGeom>
        </p:spPr>
      </p:pic>
      <p:sp>
        <p:nvSpPr>
          <p:cNvPr id="9" name="矩形 8">
            <a:extLst>
              <a:ext uri="{FF2B5EF4-FFF2-40B4-BE49-F238E27FC236}">
                <a16:creationId xmlns:a16="http://schemas.microsoft.com/office/drawing/2014/main" id="{A17F7712-23E4-47A6-B8F2-927ADE5A36A3}"/>
              </a:ext>
            </a:extLst>
          </p:cNvPr>
          <p:cNvSpPr/>
          <p:nvPr/>
        </p:nvSpPr>
        <p:spPr>
          <a:xfrm>
            <a:off x="2036904" y="2105908"/>
            <a:ext cx="6995583" cy="1569660"/>
          </a:xfrm>
          <a:prstGeom prst="rect">
            <a:avLst/>
          </a:prstGeom>
          <a:noFill/>
        </p:spPr>
        <p:txBody>
          <a:bodyPr wrap="square" lIns="91440" tIns="45720" rIns="91440" bIns="45720">
            <a:spAutoFit/>
          </a:bodyPr>
          <a:lstStyle/>
          <a:p>
            <a:pPr algn="ctr"/>
            <a:r>
              <a:rPr lang="zh-CN" altLang="en-US" sz="9600" b="1" dirty="0">
                <a:ln w="6600">
                  <a:solidFill>
                    <a:schemeClr val="accent2"/>
                  </a:solidFill>
                  <a:prstDash val="solid"/>
                </a:ln>
                <a:solidFill>
                  <a:srgbClr val="FFFFFF"/>
                </a:solidFill>
                <a:effectLst>
                  <a:outerShdw dist="38100" dir="2700000" algn="tl" rotWithShape="0">
                    <a:schemeClr val="accent2"/>
                  </a:outerShdw>
                </a:effectLst>
              </a:rPr>
              <a:t>底</a:t>
            </a:r>
            <a:r>
              <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rPr>
              <a:t>图怎么改</a:t>
            </a:r>
          </a:p>
        </p:txBody>
      </p:sp>
    </p:spTree>
    <p:extLst>
      <p:ext uri="{BB962C8B-B14F-4D97-AF65-F5344CB8AC3E}">
        <p14:creationId xmlns:p14="http://schemas.microsoft.com/office/powerpoint/2010/main" val="103486126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嘉宾预约</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14" name="TextBox 1"/>
          <p:cNvSpPr txBox="1"/>
          <p:nvPr/>
        </p:nvSpPr>
        <p:spPr>
          <a:xfrm>
            <a:off x="5756851" y="867546"/>
            <a:ext cx="4403149" cy="4562788"/>
          </a:xfrm>
          <a:prstGeom prst="rect">
            <a:avLst/>
          </a:prstGeom>
          <a:noFill/>
          <a:ln>
            <a:solidFill>
              <a:srgbClr val="FF0000"/>
            </a:solidFill>
          </a:ln>
        </p:spPr>
        <p:txBody>
          <a:bodyPr wrap="square" rtlCol="0">
            <a:spAutoFit/>
          </a:bodyPr>
          <a:lstStyle/>
          <a:p>
            <a:r>
              <a:rPr lang="zh-CN" altLang="en-US" sz="1400" b="1" dirty="0">
                <a:latin typeface="Porsche Next TT" pitchFamily="34" charset="0"/>
                <a:ea typeface="simhei_porsche" pitchFamily="49" charset="-122"/>
                <a:cs typeface="Porsche Next TT" pitchFamily="34" charset="0"/>
              </a:rPr>
              <a:t>亚特兰蒂斯水上世界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09:00-16:00</a:t>
            </a:r>
            <a:r>
              <a:rPr lang="zh-CN" altLang="en-US" sz="1100" b="1" dirty="0">
                <a:latin typeface="simhei_porsche" charset="0"/>
                <a:ea typeface="simhei_porsche" charset="0"/>
                <a:cs typeface="simhei_porsche" charset="0"/>
              </a:rPr>
              <a:t>）                   </a:t>
            </a:r>
            <a:r>
              <a:rPr lang="zh-CN" altLang="en-US" sz="1400" b="1" dirty="0">
                <a:solidFill>
                  <a:schemeClr val="bg2"/>
                </a:solidFill>
                <a:latin typeface="Porsche Next TT" pitchFamily="34" charset="0"/>
                <a:ea typeface="simhei_porsche" pitchFamily="49" charset="-122"/>
                <a:cs typeface="Porsche Next TT" pitchFamily="34" charset="0"/>
              </a:rPr>
              <a:t>（预约上限</a:t>
            </a:r>
            <a:r>
              <a:rPr lang="en-US" altLang="zh-CN" sz="1400" b="1" dirty="0">
                <a:solidFill>
                  <a:schemeClr val="bg2"/>
                </a:solidFill>
                <a:latin typeface="Porsche Next TT" pitchFamily="34" charset="0"/>
                <a:ea typeface="simhei_porsche" pitchFamily="49" charset="-122"/>
                <a:cs typeface="Porsche Next TT" pitchFamily="34" charset="0"/>
              </a:rPr>
              <a:t>26</a:t>
            </a:r>
            <a:r>
              <a:rPr lang="zh-CN" altLang="en-US" sz="1400" b="1" dirty="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呀诺达雨林文化旅游区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13:00-16:00</a:t>
            </a:r>
            <a:r>
              <a:rPr lang="zh-CN" altLang="en-US" sz="1100" b="1" dirty="0">
                <a:latin typeface="simhei_porsche" charset="0"/>
                <a:ea typeface="simhei_porsche" charset="0"/>
                <a:cs typeface="simhei_porsche" charset="0"/>
              </a:rPr>
              <a:t>）                </a:t>
            </a:r>
            <a:r>
              <a:rPr lang="zh-CN" altLang="en-US" sz="1400" b="1" dirty="0">
                <a:solidFill>
                  <a:schemeClr val="bg2"/>
                </a:solidFill>
                <a:latin typeface="Porsche Next TT" pitchFamily="34" charset="0"/>
                <a:ea typeface="simhei_porsche" pitchFamily="49" charset="-122"/>
                <a:cs typeface="Porsche Next TT" pitchFamily="34" charset="0"/>
              </a:rPr>
              <a:t>（预约上限</a:t>
            </a:r>
            <a:r>
              <a:rPr lang="en-US" altLang="zh-CN" sz="1400" b="1" dirty="0">
                <a:solidFill>
                  <a:schemeClr val="bg2"/>
                </a:solidFill>
                <a:latin typeface="Porsche Next TT" pitchFamily="34" charset="0"/>
                <a:ea typeface="simhei_porsche" pitchFamily="49" charset="-122"/>
                <a:cs typeface="Porsche Next TT" pitchFamily="34" charset="0"/>
              </a:rPr>
              <a:t>26</a:t>
            </a:r>
            <a:r>
              <a:rPr lang="zh-CN" altLang="en-US" sz="1400" b="1" dirty="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15:00-16:00</a:t>
            </a:r>
          </a:p>
          <a:p>
            <a:r>
              <a:rPr lang="zh-CN" altLang="en-US" sz="1400" b="1" dirty="0">
                <a:latin typeface="Porsche Next TT" pitchFamily="34" charset="0"/>
                <a:ea typeface="simhei_porsche" pitchFamily="49" charset="-122"/>
                <a:cs typeface="Porsche Next TT" pitchFamily="34" charset="0"/>
              </a:rPr>
              <a:t>酒店品酒                                                                                                         </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16:00-17:00</a:t>
            </a:r>
          </a:p>
          <a:p>
            <a:r>
              <a:rPr lang="zh-CN" altLang="en-US" sz="1400" b="1" dirty="0">
                <a:solidFill>
                  <a:schemeClr val="bg2"/>
                </a:solidFill>
                <a:latin typeface="Porsche Next TT" pitchFamily="34" charset="0"/>
                <a:ea typeface="simhei_porsche" pitchFamily="49" charset="-122"/>
                <a:cs typeface="Porsche Next TT" pitchFamily="34" charset="0"/>
              </a:rPr>
              <a:t>（预约上限</a:t>
            </a:r>
            <a:r>
              <a:rPr lang="en-US" altLang="zh-CN" sz="1400" b="1" dirty="0">
                <a:solidFill>
                  <a:schemeClr val="bg2"/>
                </a:solidFill>
                <a:latin typeface="Porsche Next TT" pitchFamily="34" charset="0"/>
                <a:ea typeface="simhei_porsche" pitchFamily="49" charset="-122"/>
                <a:cs typeface="Porsche Next TT" pitchFamily="34" charset="0"/>
              </a:rPr>
              <a:t>30</a:t>
            </a:r>
            <a:r>
              <a:rPr lang="zh-CN" altLang="en-US" sz="1400" b="1" dirty="0">
                <a:solidFill>
                  <a:schemeClr val="bg2"/>
                </a:solidFill>
                <a:latin typeface="Porsche Next TT" pitchFamily="34" charset="0"/>
                <a:ea typeface="simhei_porsche" pitchFamily="49" charset="-122"/>
                <a:cs typeface="Porsche Next TT" pitchFamily="34" charset="0"/>
              </a:rPr>
              <a:t>人）</a:t>
            </a:r>
            <a:endParaRPr lang="zh-CN" altLang="en-US" sz="1400" b="1" dirty="0">
              <a:latin typeface="simhei_porsche" charset="0"/>
              <a:ea typeface="simhei_porsche" charset="0"/>
              <a:cs typeface="simhei_porsche" charset="0"/>
            </a:endParaRPr>
          </a:p>
          <a:p>
            <a:r>
              <a:rPr lang="zh-CN" altLang="en-US" sz="1400" b="1" dirty="0">
                <a:latin typeface="simhei_porsche" charset="0"/>
                <a:ea typeface="simhei_porsche" charset="0"/>
                <a:cs typeface="simhei_porsche" charset="0"/>
              </a:rPr>
              <a:t>           </a:t>
            </a:r>
            <a:r>
              <a:rPr lang="en-US" altLang="zh-CN" sz="1200" dirty="0">
                <a:latin typeface="Porsche Next TT" charset="0"/>
                <a:ea typeface="Porsche Next TT" charset="0"/>
                <a:cs typeface="Porsche Next TT" charset="0"/>
              </a:rPr>
              <a:t>09:00-10:00</a:t>
            </a:r>
            <a:endParaRPr lang="zh-CN" altLang="en-US" sz="1200" b="1" dirty="0">
              <a:latin typeface="simhei_porsche" charset="0"/>
              <a:ea typeface="simhei_porsche" charset="0"/>
              <a:cs typeface="simhei_porsche" charset="0"/>
            </a:endParaRPr>
          </a:p>
          <a:p>
            <a:r>
              <a:rPr lang="zh-CN" altLang="en-US" sz="1400" b="1" dirty="0">
                <a:latin typeface="simhei_porsche" charset="0"/>
                <a:ea typeface="simhei_porsche" charset="0"/>
                <a:cs typeface="simhei_porsche" charset="0"/>
              </a:rPr>
              <a:t>酒店</a:t>
            </a:r>
            <a:r>
              <a:rPr lang="zh-CN" altLang="en-US" sz="1400" b="1" dirty="0">
                <a:latin typeface="Porsche Next TT" pitchFamily="34" charset="0"/>
                <a:ea typeface="simhei_porsche" pitchFamily="49" charset="-122"/>
                <a:cs typeface="Porsche Next TT" pitchFamily="34" charset="0"/>
              </a:rPr>
              <a:t>瑜伽</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16:00-17:00</a:t>
            </a:r>
            <a:endParaRPr lang="zh-CN" altLang="en-US" sz="1200" dirty="0">
              <a:latin typeface="Porsche Next TT" pitchFamily="34" charset="0"/>
              <a:ea typeface="simhei_porsche" pitchFamily="49" charset="-122"/>
              <a:cs typeface="Porsche Next TT" pitchFamily="34" charset="0"/>
            </a:endParaRPr>
          </a:p>
          <a:p>
            <a:r>
              <a:rPr lang="zh-CN" altLang="en-US" sz="1400" b="1" dirty="0">
                <a:solidFill>
                  <a:schemeClr val="bg2"/>
                </a:solidFill>
                <a:latin typeface="Porsche Next TT" pitchFamily="34" charset="0"/>
                <a:ea typeface="simhei_porsche" pitchFamily="49" charset="-122"/>
                <a:cs typeface="Porsche Next TT" pitchFamily="34" charset="0"/>
              </a:rPr>
              <a:t>（预约上限</a:t>
            </a:r>
            <a:r>
              <a:rPr lang="en-US" altLang="zh-CN" sz="1400" b="1" dirty="0">
                <a:solidFill>
                  <a:schemeClr val="bg2"/>
                </a:solidFill>
                <a:latin typeface="Porsche Next TT" pitchFamily="34" charset="0"/>
                <a:ea typeface="simhei_porsche" pitchFamily="49" charset="-122"/>
                <a:cs typeface="Porsche Next TT" pitchFamily="34" charset="0"/>
              </a:rPr>
              <a:t>24</a:t>
            </a:r>
            <a:r>
              <a:rPr lang="zh-CN" altLang="en-US" sz="1400" b="1" dirty="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zh-CN" altLang="en-US" sz="1400" b="1" dirty="0">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高</a:t>
            </a:r>
            <a:r>
              <a:rPr lang="zh-CN" altLang="en-US" sz="1400" b="1" dirty="0">
                <a:latin typeface="simhei_porsche" charset="0"/>
                <a:ea typeface="simhei_porsche" charset="0"/>
                <a:cs typeface="simhei_porsche" charset="0"/>
              </a:rPr>
              <a:t>尔</a:t>
            </a:r>
            <a:r>
              <a:rPr lang="zh-CN" altLang="en-US" sz="1400" b="1" dirty="0">
                <a:latin typeface="Porsche Next TT" pitchFamily="34" charset="0"/>
                <a:ea typeface="simhei_porsche" pitchFamily="49" charset="-122"/>
                <a:cs typeface="Porsche Next TT" pitchFamily="34" charset="0"/>
              </a:rPr>
              <a:t>夫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09:30-16:30</a:t>
            </a:r>
            <a:r>
              <a:rPr lang="zh-CN" altLang="en-US" sz="1100" b="1" dirty="0">
                <a:latin typeface="simhei_porsche" charset="0"/>
                <a:ea typeface="simhei_porsche" charset="0"/>
                <a:cs typeface="simhei_porsche" charset="0"/>
              </a:rPr>
              <a:t>） </a:t>
            </a:r>
            <a:r>
              <a:rPr lang="zh-CN" altLang="en-US" sz="1200" dirty="0">
                <a:latin typeface="Porsche Next TT" pitchFamily="34" charset="0"/>
                <a:ea typeface="simhei_porsche" pitchFamily="49" charset="-122"/>
                <a:cs typeface="Porsche Next TT" pitchFamily="34" charset="0"/>
              </a:rPr>
              <a:t>（需自带球包球具等装备）               </a:t>
            </a:r>
            <a:r>
              <a:rPr lang="zh-CN" altLang="en-US" sz="1400" b="1" dirty="0">
                <a:solidFill>
                  <a:schemeClr val="bg2"/>
                </a:solidFill>
                <a:latin typeface="Porsche Next TT" pitchFamily="34" charset="0"/>
                <a:ea typeface="simhei_porsche" pitchFamily="49" charset="-122"/>
                <a:cs typeface="Porsche Next TT" pitchFamily="34" charset="0"/>
              </a:rPr>
              <a:t>（预约上限</a:t>
            </a:r>
            <a:r>
              <a:rPr lang="en-US" altLang="zh-CN" sz="1400" b="1" dirty="0">
                <a:solidFill>
                  <a:schemeClr val="bg2"/>
                </a:solidFill>
                <a:latin typeface="Porsche Next TT" pitchFamily="34" charset="0"/>
                <a:ea typeface="simhei_porsche" pitchFamily="49" charset="-122"/>
                <a:cs typeface="Porsche Next TT" pitchFamily="34" charset="0"/>
              </a:rPr>
              <a:t>26</a:t>
            </a:r>
            <a:r>
              <a:rPr lang="zh-CN" altLang="en-US" sz="1400" b="1" dirty="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zh-CN" altLang="en-US" sz="1400" dirty="0">
              <a:latin typeface="simhei_porsche" charset="0"/>
              <a:ea typeface="simhei_porsche" charset="0"/>
              <a:cs typeface="simhei_porsche" charset="0"/>
            </a:endParaRPr>
          </a:p>
          <a:p>
            <a:r>
              <a:rPr lang="zh-CN" altLang="en-US" sz="1050" dirty="0">
                <a:latin typeface="simhei_porsche" charset="0"/>
                <a:ea typeface="simhei_porsche" charset="0"/>
                <a:cs typeface="simhei_porsche" charset="0"/>
                <a:sym typeface="Futura LT Book"/>
              </a:rPr>
              <a:t>＊请注意，出于时间安排，您只能在亚特兰蒂斯水上世界、呀诺达雨林文化旅游区、酒店品酒、酒店瑜伽、高尔夫五项活动中选择一项参与，名额有限，先到先得，确认后将无法更改，请谨慎勾选。</a:t>
            </a:r>
            <a:endParaRPr lang="en-US" altLang="zh-CN" sz="1050" dirty="0">
              <a:latin typeface="simhei_porsche" charset="0"/>
              <a:ea typeface="simhei_porsche" charset="0"/>
              <a:cs typeface="simhei_porsche" charset="0"/>
              <a:sym typeface="Futura LT Book"/>
            </a:endParaRPr>
          </a:p>
          <a:p>
            <a:pPr algn="ctr"/>
            <a:endParaRPr lang="en-US" sz="1050" dirty="0">
              <a:latin typeface="Porsche Next TT" pitchFamily="34" charset="0"/>
              <a:ea typeface="simhei_porsche" pitchFamily="49" charset="-122"/>
              <a:cs typeface="Porsche Next TT" pitchFamily="34" charset="0"/>
            </a:endParaRPr>
          </a:p>
        </p:txBody>
      </p:sp>
      <p:pic>
        <p:nvPicPr>
          <p:cNvPr id="17" name="Picture 6">
            <a:extLst>
              <a:ext uri="{FF2B5EF4-FFF2-40B4-BE49-F238E27FC236}">
                <a16:creationId xmlns:a16="http://schemas.microsoft.com/office/drawing/2014/main" id="{901FE7CF-BA12-FA43-AC12-FB2C84622E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133" y="971670"/>
            <a:ext cx="2113705" cy="3757699"/>
          </a:xfrm>
          <a:prstGeom prst="rect">
            <a:avLst/>
          </a:prstGeom>
          <a:ln w="6350">
            <a:solidFill>
              <a:schemeClr val="bg1">
                <a:lumMod val="65000"/>
              </a:schemeClr>
            </a:solidFill>
          </a:ln>
        </p:spPr>
      </p:pic>
      <p:sp>
        <p:nvSpPr>
          <p:cNvPr id="5" name="矩形 4"/>
          <p:cNvSpPr/>
          <p:nvPr/>
        </p:nvSpPr>
        <p:spPr>
          <a:xfrm>
            <a:off x="8866507" y="5360397"/>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文本框 2"/>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灰色文字不在小程序内写明</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预约达到上限自动变暗锁定</a:t>
            </a:r>
          </a:p>
        </p:txBody>
      </p:sp>
      <p:grpSp>
        <p:nvGrpSpPr>
          <p:cNvPr id="27" name="组 26"/>
          <p:cNvGrpSpPr/>
          <p:nvPr/>
        </p:nvGrpSpPr>
        <p:grpSpPr>
          <a:xfrm>
            <a:off x="6614275" y="2113182"/>
            <a:ext cx="190005" cy="380010"/>
            <a:chOff x="6436426" y="2303813"/>
            <a:chExt cx="190005" cy="380010"/>
          </a:xfrm>
        </p:grpSpPr>
        <p:cxnSp>
          <p:nvCxnSpPr>
            <p:cNvPr id="12" name="直线连接符 11"/>
            <p:cNvCxnSpPr/>
            <p:nvPr/>
          </p:nvCxnSpPr>
          <p:spPr>
            <a:xfrm flipV="1">
              <a:off x="6436426" y="2303813"/>
              <a:ext cx="190005" cy="190005"/>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线连接符 17"/>
            <p:cNvCxnSpPr/>
            <p:nvPr/>
          </p:nvCxnSpPr>
          <p:spPr>
            <a:xfrm flipH="1" flipV="1">
              <a:off x="6436427" y="2493820"/>
              <a:ext cx="190004" cy="190003"/>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6" name="组 25"/>
          <p:cNvGrpSpPr/>
          <p:nvPr/>
        </p:nvGrpSpPr>
        <p:grpSpPr>
          <a:xfrm>
            <a:off x="6614276" y="2958935"/>
            <a:ext cx="190005" cy="380010"/>
            <a:chOff x="6436426" y="3002612"/>
            <a:chExt cx="190005" cy="380010"/>
          </a:xfrm>
        </p:grpSpPr>
        <p:cxnSp>
          <p:nvCxnSpPr>
            <p:cNvPr id="24" name="直线连接符 23"/>
            <p:cNvCxnSpPr/>
            <p:nvPr/>
          </p:nvCxnSpPr>
          <p:spPr>
            <a:xfrm flipV="1">
              <a:off x="6436426" y="3002612"/>
              <a:ext cx="190005" cy="190005"/>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连接符 24"/>
            <p:cNvCxnSpPr/>
            <p:nvPr/>
          </p:nvCxnSpPr>
          <p:spPr>
            <a:xfrm flipH="1" flipV="1">
              <a:off x="6436427" y="3192619"/>
              <a:ext cx="190004" cy="190003"/>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19" name="图片 18"/>
          <p:cNvPicPr>
            <a:picLocks noChangeAspect="1"/>
          </p:cNvPicPr>
          <p:nvPr/>
        </p:nvPicPr>
        <p:blipFill>
          <a:blip r:embed="rId3"/>
          <a:stretch>
            <a:fillRect/>
          </a:stretch>
        </p:blipFill>
        <p:spPr>
          <a:xfrm>
            <a:off x="3014366" y="3063437"/>
            <a:ext cx="2672252" cy="1690849"/>
          </a:xfrm>
          <a:prstGeom prst="rect">
            <a:avLst/>
          </a:prstGeom>
        </p:spPr>
      </p:pic>
      <p:pic>
        <p:nvPicPr>
          <p:cNvPr id="21" name="Picture Placeholder 5">
            <a:extLst>
              <a:ext uri="{FF2B5EF4-FFF2-40B4-BE49-F238E27FC236}">
                <a16:creationId xmlns:a16="http://schemas.microsoft.com/office/drawing/2014/main" id="{9479139D-AEA1-944D-AF8B-66E0D5A054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7159" b="12479"/>
          <a:stretch/>
        </p:blipFill>
        <p:spPr>
          <a:xfrm>
            <a:off x="3016911" y="996175"/>
            <a:ext cx="2669707" cy="1342353"/>
          </a:xfrm>
          <a:prstGeom prst="rect">
            <a:avLst/>
          </a:prstGeom>
          <a:noFill/>
          <a:ln>
            <a:noFill/>
          </a:ln>
        </p:spPr>
      </p:pic>
      <p:sp>
        <p:nvSpPr>
          <p:cNvPr id="22" name="矩形 21"/>
          <p:cNvSpPr/>
          <p:nvPr/>
        </p:nvSpPr>
        <p:spPr>
          <a:xfrm>
            <a:off x="4728194" y="199997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20" name="矩形 19">
            <a:extLst>
              <a:ext uri="{FF2B5EF4-FFF2-40B4-BE49-F238E27FC236}">
                <a16:creationId xmlns:a16="http://schemas.microsoft.com/office/drawing/2014/main" id="{A66C170F-EB6A-4EB2-BFCD-4335E423ADC7}"/>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rPr>
              <a:t>乱码</a:t>
            </a:r>
          </a:p>
        </p:txBody>
      </p:sp>
    </p:spTree>
    <p:extLst>
      <p:ext uri="{BB962C8B-B14F-4D97-AF65-F5344CB8AC3E}">
        <p14:creationId xmlns:p14="http://schemas.microsoft.com/office/powerpoint/2010/main" val="6201784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亚特兰蒂斯水上世界</a:t>
            </a:r>
            <a:endParaRPr lang="en-US" altLang="zh-CN" sz="1600" dirty="0">
              <a:latin typeface="simhei_porsche" charset="0"/>
              <a:ea typeface="simhei_porsche" charset="0"/>
              <a:cs typeface="simhei_porsche" charset="0"/>
            </a:endParaRPr>
          </a:p>
        </p:txBody>
      </p:sp>
      <p:pic>
        <p:nvPicPr>
          <p:cNvPr id="12" name="图片 11">
            <a:extLst>
              <a:ext uri="{FF2B5EF4-FFF2-40B4-BE49-F238E27FC236}">
                <a16:creationId xmlns:a16="http://schemas.microsoft.com/office/drawing/2014/main" id="{0736988F-D393-2E4E-9221-FE73A39949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310" y="1161762"/>
            <a:ext cx="2856252" cy="1210251"/>
          </a:xfrm>
          <a:prstGeom prst="rect">
            <a:avLst/>
          </a:prstGeom>
        </p:spPr>
      </p:pic>
      <p:sp>
        <p:nvSpPr>
          <p:cNvPr id="5" name="矩形 4"/>
          <p:cNvSpPr/>
          <p:nvPr/>
        </p:nvSpPr>
        <p:spPr>
          <a:xfrm>
            <a:off x="3097428" y="203888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亚特兰蒂斯</a:t>
            </a:r>
          </a:p>
        </p:txBody>
      </p:sp>
      <p:grpSp>
        <p:nvGrpSpPr>
          <p:cNvPr id="7" name="组 6"/>
          <p:cNvGrpSpPr/>
          <p:nvPr/>
        </p:nvGrpSpPr>
        <p:grpSpPr>
          <a:xfrm>
            <a:off x="5472419" y="2243594"/>
            <a:ext cx="4037038" cy="1384995"/>
            <a:chOff x="5949939" y="2286298"/>
            <a:chExt cx="4037038" cy="1384995"/>
          </a:xfrm>
        </p:grpSpPr>
        <p:sp>
          <p:nvSpPr>
            <p:cNvPr id="8"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pic>
        <p:nvPicPr>
          <p:cNvPr id="11" name="图片 10"/>
          <p:cNvPicPr>
            <a:picLocks noChangeAspect="1"/>
          </p:cNvPicPr>
          <p:nvPr/>
        </p:nvPicPr>
        <p:blipFill>
          <a:blip r:embed="rId3"/>
          <a:stretch>
            <a:fillRect/>
          </a:stretch>
        </p:blipFill>
        <p:spPr>
          <a:xfrm>
            <a:off x="1370309" y="3051617"/>
            <a:ext cx="2856252" cy="1807274"/>
          </a:xfrm>
          <a:prstGeom prst="rect">
            <a:avLst/>
          </a:prstGeom>
        </p:spPr>
      </p:pic>
      <p:sp>
        <p:nvSpPr>
          <p:cNvPr id="13" name="矩形 12"/>
          <p:cNvSpPr/>
          <p:nvPr/>
        </p:nvSpPr>
        <p:spPr>
          <a:xfrm flipH="1">
            <a:off x="1696720" y="4352964"/>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a:ln>
                  <a:noFill/>
                </a:ln>
                <a:solidFill>
                  <a:schemeClr val="bg1"/>
                </a:solidFill>
                <a:effectLst/>
                <a:uFillTx/>
                <a:latin typeface="+mj-lt"/>
                <a:ea typeface="+mj-ea"/>
                <a:cs typeface="+mj-cs"/>
                <a:sym typeface="Porsche Next TT"/>
              </a:rPr>
              <a:t>确认预约</a:t>
            </a:r>
          </a:p>
        </p:txBody>
      </p:sp>
      <p:sp>
        <p:nvSpPr>
          <p:cNvPr id="14" name="矩形 13"/>
          <p:cNvSpPr/>
          <p:nvPr/>
        </p:nvSpPr>
        <p:spPr>
          <a:xfrm flipH="1">
            <a:off x="3002805" y="4352964"/>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a:ln>
                  <a:noFill/>
                </a:ln>
                <a:solidFill>
                  <a:schemeClr val="bg1"/>
                </a:solidFill>
                <a:effectLst/>
                <a:uFillTx/>
                <a:latin typeface="+mj-lt"/>
                <a:ea typeface="+mj-ea"/>
                <a:cs typeface="+mj-cs"/>
                <a:sym typeface="Porsche Next TT"/>
              </a:rPr>
              <a:t>上一页</a:t>
            </a:r>
          </a:p>
        </p:txBody>
      </p:sp>
      <p:sp>
        <p:nvSpPr>
          <p:cNvPr id="3" name="矩形 2"/>
          <p:cNvSpPr/>
          <p:nvPr/>
        </p:nvSpPr>
        <p:spPr>
          <a:xfrm>
            <a:off x="1370310" y="2351622"/>
            <a:ext cx="2856252" cy="1754326"/>
          </a:xfrm>
          <a:prstGeom prst="rect">
            <a:avLst/>
          </a:prstGeom>
        </p:spPr>
        <p:txBody>
          <a:bodyPr wrap="square">
            <a:spAutoFit/>
          </a:bodyPr>
          <a:lstStyle/>
          <a:p>
            <a:r>
              <a:rPr lang="zh-CN" altLang="en-US" sz="1200" b="1" dirty="0">
                <a:solidFill>
                  <a:srgbClr val="333333"/>
                </a:solidFill>
              </a:rPr>
              <a:t>一波波清凉无比的欢乐浪潮，让您感受精彩绝伦的欢乐氛围！老少咸宜的亚特兰蒂斯水世界是全年开放。您可从接近</a:t>
            </a:r>
            <a:r>
              <a:rPr lang="en-US" altLang="zh-CN" sz="1200" b="1" dirty="0">
                <a:solidFill>
                  <a:srgbClr val="333333"/>
                </a:solidFill>
              </a:rPr>
              <a:t>8</a:t>
            </a:r>
            <a:r>
              <a:rPr lang="zh-CN" altLang="en-US" sz="1200" b="1" dirty="0">
                <a:solidFill>
                  <a:srgbClr val="333333"/>
                </a:solidFill>
              </a:rPr>
              <a:t>层楼高的顶端以自由落体的方式纵身一跃，从近乎垂直的滑道上获得极高的速度和刺激，最后以</a:t>
            </a:r>
            <a:r>
              <a:rPr lang="en-US" altLang="zh-CN" sz="1200" b="1" dirty="0">
                <a:solidFill>
                  <a:srgbClr val="333333"/>
                </a:solidFill>
              </a:rPr>
              <a:t>20.2</a:t>
            </a:r>
            <a:r>
              <a:rPr lang="zh-CN" altLang="en-US" sz="1200" b="1" dirty="0">
                <a:solidFill>
                  <a:srgbClr val="333333"/>
                </a:solidFill>
              </a:rPr>
              <a:t>米每秒的速度，通过曲线滑道穿过鲨鱼池隧道。快来亚特兰蒂斯水世界，享受阳光、水花和无尽欢愉！</a:t>
            </a:r>
            <a:endParaRPr lang="zh-CN" altLang="en-US" sz="1200" b="1" dirty="0"/>
          </a:p>
        </p:txBody>
      </p:sp>
      <p:sp>
        <p:nvSpPr>
          <p:cNvPr id="15" name="矩形 14">
            <a:extLst>
              <a:ext uri="{FF2B5EF4-FFF2-40B4-BE49-F238E27FC236}">
                <a16:creationId xmlns:a16="http://schemas.microsoft.com/office/drawing/2014/main" id="{2A376C71-7585-43A3-8919-67131166C41F}"/>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406316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呀诺达雨林文化旅游区</a:t>
            </a:r>
            <a:endParaRPr lang="en-US" altLang="zh-CN" sz="1600" dirty="0">
              <a:latin typeface="simhei_porsche" charset="0"/>
              <a:ea typeface="simhei_porsche" charset="0"/>
              <a:cs typeface="simhei_porsche" charset="0"/>
            </a:endParaRPr>
          </a:p>
        </p:txBody>
      </p:sp>
      <p:pic>
        <p:nvPicPr>
          <p:cNvPr id="12" name="Picture Placeholder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70309" y="1167190"/>
            <a:ext cx="2856253" cy="1201710"/>
          </a:xfrm>
          <a:prstGeom prst="rect">
            <a:avLst/>
          </a:prstGeom>
        </p:spPr>
      </p:pic>
      <p:sp>
        <p:nvSpPr>
          <p:cNvPr id="5" name="矩形 4"/>
          <p:cNvSpPr/>
          <p:nvPr/>
        </p:nvSpPr>
        <p:spPr>
          <a:xfrm>
            <a:off x="1990051" y="2030346"/>
            <a:ext cx="2236510"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呀诺达雨林文化旅游区</a:t>
            </a:r>
          </a:p>
        </p:txBody>
      </p:sp>
      <p:grpSp>
        <p:nvGrpSpPr>
          <p:cNvPr id="7" name="组 6"/>
          <p:cNvGrpSpPr/>
          <p:nvPr/>
        </p:nvGrpSpPr>
        <p:grpSpPr>
          <a:xfrm>
            <a:off x="5472419" y="2243594"/>
            <a:ext cx="4037038" cy="1384995"/>
            <a:chOff x="5949939" y="2286298"/>
            <a:chExt cx="4037038" cy="1384995"/>
          </a:xfrm>
        </p:grpSpPr>
        <p:sp>
          <p:nvSpPr>
            <p:cNvPr id="8"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pic>
        <p:nvPicPr>
          <p:cNvPr id="11" name="图片 10"/>
          <p:cNvPicPr>
            <a:picLocks noChangeAspect="1"/>
          </p:cNvPicPr>
          <p:nvPr/>
        </p:nvPicPr>
        <p:blipFill>
          <a:blip r:embed="rId3"/>
          <a:stretch>
            <a:fillRect/>
          </a:stretch>
        </p:blipFill>
        <p:spPr>
          <a:xfrm>
            <a:off x="1370309" y="2905313"/>
            <a:ext cx="2856252" cy="1807274"/>
          </a:xfrm>
          <a:prstGeom prst="rect">
            <a:avLst/>
          </a:prstGeom>
        </p:spPr>
      </p:pic>
      <p:sp>
        <p:nvSpPr>
          <p:cNvPr id="13" name="矩形 12"/>
          <p:cNvSpPr/>
          <p:nvPr/>
        </p:nvSpPr>
        <p:spPr>
          <a:xfrm flipH="1">
            <a:off x="1678432" y="4259764"/>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a:ln>
                  <a:noFill/>
                </a:ln>
                <a:solidFill>
                  <a:schemeClr val="bg1"/>
                </a:solidFill>
                <a:effectLst/>
                <a:uFillTx/>
                <a:latin typeface="+mj-lt"/>
                <a:ea typeface="+mj-ea"/>
                <a:cs typeface="+mj-cs"/>
                <a:sym typeface="Porsche Next TT"/>
              </a:rPr>
              <a:t>确认预约</a:t>
            </a:r>
          </a:p>
        </p:txBody>
      </p:sp>
      <p:sp>
        <p:nvSpPr>
          <p:cNvPr id="14" name="矩形 13"/>
          <p:cNvSpPr/>
          <p:nvPr/>
        </p:nvSpPr>
        <p:spPr>
          <a:xfrm flipH="1">
            <a:off x="2984517" y="4259764"/>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a:ln>
                  <a:noFill/>
                </a:ln>
                <a:solidFill>
                  <a:schemeClr val="bg1"/>
                </a:solidFill>
                <a:effectLst/>
                <a:uFillTx/>
                <a:latin typeface="+mj-lt"/>
                <a:ea typeface="+mj-ea"/>
                <a:cs typeface="+mj-cs"/>
                <a:sym typeface="Porsche Next TT"/>
              </a:rPr>
              <a:t>上一页</a:t>
            </a:r>
          </a:p>
        </p:txBody>
      </p:sp>
      <p:sp>
        <p:nvSpPr>
          <p:cNvPr id="3" name="矩形 2"/>
          <p:cNvSpPr/>
          <p:nvPr/>
        </p:nvSpPr>
        <p:spPr>
          <a:xfrm>
            <a:off x="1370309" y="2357022"/>
            <a:ext cx="2936515" cy="1384995"/>
          </a:xfrm>
          <a:prstGeom prst="rect">
            <a:avLst/>
          </a:prstGeom>
        </p:spPr>
        <p:txBody>
          <a:bodyPr wrap="square">
            <a:spAutoFit/>
          </a:bodyPr>
          <a:lstStyle/>
          <a:p>
            <a:r>
              <a:rPr lang="zh-CN" altLang="en-US" sz="1200" b="1" dirty="0">
                <a:solidFill>
                  <a:srgbClr val="333333"/>
                </a:solidFill>
              </a:rPr>
              <a:t>呀诺达雨林文化旅游区位于三亚市北偏东方向的保亭黎族自治县三道农场，距离三亚市中心</a:t>
            </a:r>
            <a:r>
              <a:rPr lang="en-US" altLang="zh-CN" sz="1200" b="1" dirty="0">
                <a:solidFill>
                  <a:srgbClr val="333333"/>
                </a:solidFill>
              </a:rPr>
              <a:t>35</a:t>
            </a:r>
            <a:r>
              <a:rPr lang="zh-CN" altLang="en-US" sz="1200" b="1" dirty="0">
                <a:solidFill>
                  <a:srgbClr val="333333"/>
                </a:solidFill>
              </a:rPr>
              <a:t>公里。是中国唯一地处北纬</a:t>
            </a:r>
            <a:r>
              <a:rPr lang="en-US" altLang="zh-CN" sz="1200" b="1" dirty="0">
                <a:solidFill>
                  <a:srgbClr val="333333"/>
                </a:solidFill>
              </a:rPr>
              <a:t>18</a:t>
            </a:r>
            <a:r>
              <a:rPr lang="zh-CN" altLang="en-US" sz="1200" b="1" dirty="0">
                <a:solidFill>
                  <a:srgbClr val="333333"/>
                </a:solidFill>
              </a:rPr>
              <a:t>度的热带雨林，是海南岛五大热带雨林精品的浓缩，是最具观赏价值的热带雨林资源博览馆，堪称中国钻石级雨林景区。</a:t>
            </a:r>
            <a:endParaRPr lang="zh-CN" altLang="en-US" sz="1200" b="1" dirty="0"/>
          </a:p>
        </p:txBody>
      </p:sp>
      <p:sp>
        <p:nvSpPr>
          <p:cNvPr id="15" name="矩形 14">
            <a:extLst>
              <a:ext uri="{FF2B5EF4-FFF2-40B4-BE49-F238E27FC236}">
                <a16:creationId xmlns:a16="http://schemas.microsoft.com/office/drawing/2014/main" id="{FBF2FC7C-5A0B-40E1-934A-24B6CE562D50}"/>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039552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酒店品酒</a:t>
            </a:r>
            <a:endParaRPr lang="en-US" altLang="zh-CN" sz="1600" dirty="0">
              <a:latin typeface="simhei_porsche" charset="0"/>
              <a:ea typeface="simhei_porsche" charset="0"/>
              <a:cs typeface="simhei_porsche" charset="0"/>
            </a:endParaRPr>
          </a:p>
        </p:txBody>
      </p:sp>
      <p:pic>
        <p:nvPicPr>
          <p:cNvPr id="5" name="图片 4"/>
          <p:cNvPicPr>
            <a:picLocks noChangeAspect="1"/>
          </p:cNvPicPr>
          <p:nvPr/>
        </p:nvPicPr>
        <p:blipFill>
          <a:blip r:embed="rId2"/>
          <a:stretch>
            <a:fillRect/>
          </a:stretch>
        </p:blipFill>
        <p:spPr>
          <a:xfrm>
            <a:off x="1370309" y="2905313"/>
            <a:ext cx="2856252" cy="1807274"/>
          </a:xfrm>
          <a:prstGeom prst="rect">
            <a:avLst/>
          </a:prstGeom>
        </p:spPr>
      </p:pic>
      <p:sp>
        <p:nvSpPr>
          <p:cNvPr id="6" name="矩形 5"/>
          <p:cNvSpPr/>
          <p:nvPr/>
        </p:nvSpPr>
        <p:spPr>
          <a:xfrm flipH="1">
            <a:off x="1632712" y="4278052"/>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a:ln>
                  <a:noFill/>
                </a:ln>
                <a:solidFill>
                  <a:schemeClr val="bg1"/>
                </a:solidFill>
                <a:effectLst/>
                <a:uFillTx/>
                <a:latin typeface="+mj-lt"/>
                <a:ea typeface="+mj-ea"/>
                <a:cs typeface="+mj-cs"/>
                <a:sym typeface="Porsche Next TT"/>
              </a:rPr>
              <a:t>确认预约</a:t>
            </a:r>
          </a:p>
        </p:txBody>
      </p:sp>
      <p:sp>
        <p:nvSpPr>
          <p:cNvPr id="7" name="矩形 6"/>
          <p:cNvSpPr/>
          <p:nvPr/>
        </p:nvSpPr>
        <p:spPr>
          <a:xfrm flipH="1">
            <a:off x="2938797" y="4278052"/>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a:ln>
                  <a:noFill/>
                </a:ln>
                <a:solidFill>
                  <a:schemeClr val="bg1"/>
                </a:solidFill>
                <a:effectLst/>
                <a:uFillTx/>
                <a:latin typeface="+mj-lt"/>
                <a:ea typeface="+mj-ea"/>
                <a:cs typeface="+mj-cs"/>
                <a:sym typeface="Porsche Next TT"/>
              </a:rPr>
              <a:t>上一页</a:t>
            </a:r>
          </a:p>
        </p:txBody>
      </p:sp>
      <p:pic>
        <p:nvPicPr>
          <p:cNvPr id="9" name="图片 8"/>
          <p:cNvPicPr>
            <a:picLocks noChangeAspect="1"/>
          </p:cNvPicPr>
          <p:nvPr/>
        </p:nvPicPr>
        <p:blipFill rotWithShape="1">
          <a:blip r:embed="rId3"/>
          <a:srcRect t="7113" b="6829"/>
          <a:stretch/>
        </p:blipFill>
        <p:spPr>
          <a:xfrm>
            <a:off x="1370309" y="881776"/>
            <a:ext cx="2856252" cy="1600200"/>
          </a:xfrm>
          <a:prstGeom prst="rect">
            <a:avLst/>
          </a:prstGeom>
        </p:spPr>
      </p:pic>
      <p:sp>
        <p:nvSpPr>
          <p:cNvPr id="11" name="矩形 10"/>
          <p:cNvSpPr/>
          <p:nvPr/>
        </p:nvSpPr>
        <p:spPr>
          <a:xfrm>
            <a:off x="3631526" y="2123911"/>
            <a:ext cx="595035"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品酒</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3" name="组 12"/>
          <p:cNvGrpSpPr/>
          <p:nvPr/>
        </p:nvGrpSpPr>
        <p:grpSpPr>
          <a:xfrm>
            <a:off x="5472419" y="2243594"/>
            <a:ext cx="4037038" cy="1384995"/>
            <a:chOff x="5949939" y="2286298"/>
            <a:chExt cx="4037038" cy="1384995"/>
          </a:xfrm>
        </p:grpSpPr>
        <p:sp>
          <p:nvSpPr>
            <p:cNvPr id="14"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5" name="矩形 14"/>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6" name="矩形 15"/>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7" name="矩形 16"/>
          <p:cNvSpPr/>
          <p:nvPr/>
        </p:nvSpPr>
        <p:spPr>
          <a:xfrm>
            <a:off x="1370309" y="2481976"/>
            <a:ext cx="2856252" cy="1508105"/>
          </a:xfrm>
          <a:prstGeom prst="rect">
            <a:avLst/>
          </a:prstGeom>
        </p:spPr>
        <p:txBody>
          <a:bodyPr wrap="square">
            <a:spAutoFit/>
          </a:bodyPr>
          <a:lstStyle/>
          <a:p>
            <a:r>
              <a:rPr lang="zh-CN" altLang="en-US" sz="1600" b="1" dirty="0">
                <a:latin typeface="Porsche Next TT" pitchFamily="34" charset="0"/>
                <a:ea typeface="simhei_porsche" pitchFamily="49" charset="-122"/>
                <a:cs typeface="Porsche Next TT" pitchFamily="34" charset="0"/>
              </a:rPr>
              <a:t>品酒</a:t>
            </a:r>
          </a:p>
          <a:p>
            <a:r>
              <a:rPr lang="zh-CN" altLang="en-US" sz="1400" dirty="0">
                <a:latin typeface="Porsche Next TT" pitchFamily="34" charset="0"/>
                <a:ea typeface="simhei_porsche" pitchFamily="49" charset="-122"/>
                <a:cs typeface="Porsche Next TT" pitchFamily="34" charset="0"/>
              </a:rPr>
              <a:t>场次</a:t>
            </a:r>
          </a:p>
          <a:p>
            <a:r>
              <a:rPr lang="zh-CN" altLang="en-US" sz="1400"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15:00-16:00</a:t>
            </a:r>
            <a:endParaRPr lang="zh-CN" altLang="en-US" sz="1200" dirty="0">
              <a:latin typeface="Porsche Next TT" pitchFamily="34" charset="0"/>
              <a:ea typeface="simhei_porsche" pitchFamily="49" charset="-122"/>
              <a:cs typeface="Porsche Next TT" pitchFamily="34" charset="0"/>
            </a:endParaRPr>
          </a:p>
          <a:p>
            <a:r>
              <a:rPr lang="zh-CN" altLang="en-US" sz="1600"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16:00-17:00</a:t>
            </a:r>
            <a:endParaRPr lang="zh-CN" altLang="en-US" sz="1200" dirty="0">
              <a:latin typeface="Porsche Next TT" pitchFamily="34" charset="0"/>
              <a:ea typeface="simhei_porsche" pitchFamily="49" charset="-122"/>
              <a:cs typeface="Porsche Next TT" pitchFamily="34" charset="0"/>
            </a:endParaRPr>
          </a:p>
          <a:p>
            <a:r>
              <a:rPr lang="zh-CN" altLang="en-US" sz="1600" dirty="0"/>
              <a:t>地址：</a:t>
            </a:r>
          </a:p>
          <a:p>
            <a:endParaRPr lang="zh-CN" altLang="en-US" sz="1600" dirty="0"/>
          </a:p>
        </p:txBody>
      </p:sp>
      <p:sp>
        <p:nvSpPr>
          <p:cNvPr id="18" name="矩形 17"/>
          <p:cNvSpPr/>
          <p:nvPr/>
        </p:nvSpPr>
        <p:spPr>
          <a:xfrm flipH="1">
            <a:off x="1493520" y="3074177"/>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9" name="矩形 18"/>
          <p:cNvSpPr/>
          <p:nvPr/>
        </p:nvSpPr>
        <p:spPr>
          <a:xfrm flipH="1">
            <a:off x="1490472" y="3299729"/>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20" name="矩形 19">
            <a:extLst>
              <a:ext uri="{FF2B5EF4-FFF2-40B4-BE49-F238E27FC236}">
                <a16:creationId xmlns:a16="http://schemas.microsoft.com/office/drawing/2014/main" id="{0F0D6F35-2592-4834-9DA7-F52CA0401C6C}"/>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05342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酒店瑜伽</a:t>
            </a:r>
            <a:endParaRPr lang="en-US" altLang="zh-CN" sz="1600" dirty="0">
              <a:latin typeface="simhei_porsche" charset="0"/>
              <a:ea typeface="simhei_porsche" charset="0"/>
              <a:cs typeface="simhei_porsche" charset="0"/>
            </a:endParaRPr>
          </a:p>
        </p:txBody>
      </p:sp>
      <p:pic>
        <p:nvPicPr>
          <p:cNvPr id="7" name="Picture Placeholder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02316" y="1167188"/>
            <a:ext cx="2856252" cy="1184071"/>
          </a:xfrm>
          <a:prstGeom prst="rect">
            <a:avLst/>
          </a:prstGeom>
          <a:noFill/>
          <a:ln>
            <a:noFill/>
          </a:ln>
        </p:spPr>
      </p:pic>
      <p:pic>
        <p:nvPicPr>
          <p:cNvPr id="5" name="图片 4"/>
          <p:cNvPicPr>
            <a:picLocks noChangeAspect="1"/>
          </p:cNvPicPr>
          <p:nvPr/>
        </p:nvPicPr>
        <p:blipFill>
          <a:blip r:embed="rId3"/>
          <a:stretch>
            <a:fillRect/>
          </a:stretch>
        </p:blipFill>
        <p:spPr>
          <a:xfrm>
            <a:off x="1302316" y="3006913"/>
            <a:ext cx="2856252" cy="1807274"/>
          </a:xfrm>
          <a:prstGeom prst="rect">
            <a:avLst/>
          </a:prstGeom>
        </p:spPr>
      </p:pic>
      <p:sp>
        <p:nvSpPr>
          <p:cNvPr id="6" name="矩形 5"/>
          <p:cNvSpPr/>
          <p:nvPr/>
        </p:nvSpPr>
        <p:spPr>
          <a:xfrm flipH="1">
            <a:off x="1583007" y="4352220"/>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a:ln>
                  <a:noFill/>
                </a:ln>
                <a:solidFill>
                  <a:schemeClr val="bg1"/>
                </a:solidFill>
                <a:effectLst/>
                <a:uFillTx/>
                <a:latin typeface="+mj-lt"/>
                <a:ea typeface="+mj-ea"/>
                <a:cs typeface="+mj-cs"/>
                <a:sym typeface="Porsche Next TT"/>
              </a:rPr>
              <a:t>确认预约</a:t>
            </a:r>
          </a:p>
        </p:txBody>
      </p:sp>
      <p:sp>
        <p:nvSpPr>
          <p:cNvPr id="8" name="矩形 7"/>
          <p:cNvSpPr/>
          <p:nvPr/>
        </p:nvSpPr>
        <p:spPr>
          <a:xfrm flipH="1">
            <a:off x="2889092" y="4352220"/>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a:ln>
                  <a:noFill/>
                </a:ln>
                <a:solidFill>
                  <a:schemeClr val="bg1"/>
                </a:solidFill>
                <a:effectLst/>
                <a:uFillTx/>
                <a:latin typeface="+mj-lt"/>
                <a:ea typeface="+mj-ea"/>
                <a:cs typeface="+mj-cs"/>
                <a:sym typeface="Porsche Next TT"/>
              </a:rPr>
              <a:t>上一页</a:t>
            </a:r>
          </a:p>
        </p:txBody>
      </p:sp>
      <p:sp>
        <p:nvSpPr>
          <p:cNvPr id="9" name="矩形 8"/>
          <p:cNvSpPr/>
          <p:nvPr/>
        </p:nvSpPr>
        <p:spPr>
          <a:xfrm>
            <a:off x="3545900" y="2012705"/>
            <a:ext cx="61266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瑜伽</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0" name="组 9"/>
          <p:cNvGrpSpPr/>
          <p:nvPr/>
        </p:nvGrpSpPr>
        <p:grpSpPr>
          <a:xfrm>
            <a:off x="5472419" y="2243594"/>
            <a:ext cx="4037038" cy="1384995"/>
            <a:chOff x="5949939" y="2286298"/>
            <a:chExt cx="4037038" cy="1384995"/>
          </a:xfrm>
        </p:grpSpPr>
        <p:sp>
          <p:nvSpPr>
            <p:cNvPr id="11"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p:cNvSpPr/>
          <p:nvPr/>
        </p:nvSpPr>
        <p:spPr>
          <a:xfrm>
            <a:off x="1302316" y="2308464"/>
            <a:ext cx="2856252" cy="1508105"/>
          </a:xfrm>
          <a:prstGeom prst="rect">
            <a:avLst/>
          </a:prstGeom>
        </p:spPr>
        <p:txBody>
          <a:bodyPr wrap="square">
            <a:spAutoFit/>
          </a:bodyPr>
          <a:lstStyle/>
          <a:p>
            <a:r>
              <a:rPr lang="zh-CN" altLang="en-US" sz="1600" b="1" dirty="0">
                <a:latin typeface="Porsche Next TT" pitchFamily="34" charset="0"/>
                <a:ea typeface="simhei_porsche" pitchFamily="49" charset="-122"/>
                <a:cs typeface="Porsche Next TT" pitchFamily="34" charset="0"/>
              </a:rPr>
              <a:t>瑜伽</a:t>
            </a:r>
          </a:p>
          <a:p>
            <a:r>
              <a:rPr lang="zh-CN" altLang="en-US" sz="1400" dirty="0">
                <a:latin typeface="Porsche Next TT" pitchFamily="34" charset="0"/>
                <a:ea typeface="simhei_porsche" pitchFamily="49" charset="-122"/>
                <a:cs typeface="Porsche Next TT" pitchFamily="34" charset="0"/>
              </a:rPr>
              <a:t>场次</a:t>
            </a:r>
          </a:p>
          <a:p>
            <a:r>
              <a:rPr lang="zh-CN" altLang="en-US" sz="1400"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9:00-10:00</a:t>
            </a:r>
            <a:endParaRPr lang="zh-CN" altLang="en-US" sz="1200" dirty="0">
              <a:latin typeface="Porsche Next TT" pitchFamily="34" charset="0"/>
              <a:ea typeface="simhei_porsche" pitchFamily="49" charset="-122"/>
              <a:cs typeface="Porsche Next TT" pitchFamily="34" charset="0"/>
            </a:endParaRPr>
          </a:p>
          <a:p>
            <a:r>
              <a:rPr lang="zh-CN" altLang="en-US" sz="1600"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16:00-17:00</a:t>
            </a:r>
            <a:endParaRPr lang="zh-CN" altLang="en-US" sz="1200" dirty="0">
              <a:latin typeface="Porsche Next TT" pitchFamily="34" charset="0"/>
              <a:ea typeface="simhei_porsche" pitchFamily="49" charset="-122"/>
              <a:cs typeface="Porsche Next TT" pitchFamily="34" charset="0"/>
            </a:endParaRPr>
          </a:p>
          <a:p>
            <a:r>
              <a:rPr lang="zh-CN" altLang="en-US" sz="1600" dirty="0"/>
              <a:t>地址：</a:t>
            </a:r>
          </a:p>
          <a:p>
            <a:endParaRPr lang="zh-CN" altLang="en-US" sz="1600" dirty="0"/>
          </a:p>
        </p:txBody>
      </p:sp>
      <p:sp>
        <p:nvSpPr>
          <p:cNvPr id="16" name="矩形 15"/>
          <p:cNvSpPr/>
          <p:nvPr/>
        </p:nvSpPr>
        <p:spPr>
          <a:xfrm flipH="1">
            <a:off x="1425527" y="2900665"/>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7" name="矩形 16"/>
          <p:cNvSpPr/>
          <p:nvPr/>
        </p:nvSpPr>
        <p:spPr>
          <a:xfrm flipH="1">
            <a:off x="1422479" y="3144505"/>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8" name="矩形 17">
            <a:extLst>
              <a:ext uri="{FF2B5EF4-FFF2-40B4-BE49-F238E27FC236}">
                <a16:creationId xmlns:a16="http://schemas.microsoft.com/office/drawing/2014/main" id="{2FDF98F8-70C6-4E2B-BFD6-B0A13B121D44}"/>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945389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高尔夫</a:t>
            </a:r>
            <a:endParaRPr lang="en-US" altLang="zh-CN" sz="1600" dirty="0">
              <a:latin typeface="simhei_porsche" charset="0"/>
              <a:ea typeface="simhei_porsche" charset="0"/>
              <a:cs typeface="simhei_porsche" charset="0"/>
            </a:endParaRPr>
          </a:p>
        </p:txBody>
      </p:sp>
      <p:pic>
        <p:nvPicPr>
          <p:cNvPr id="7" name="Picture Placeholder 14">
            <a:extLst>
              <a:ext uri="{FF2B5EF4-FFF2-40B4-BE49-F238E27FC236}">
                <a16:creationId xmlns:a16="http://schemas.microsoft.com/office/drawing/2014/main" id="{469AE72E-B65E-7F43-AC1B-D503D249CF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893" r="-97"/>
          <a:stretch/>
        </p:blipFill>
        <p:spPr>
          <a:xfrm>
            <a:off x="1370309" y="1031513"/>
            <a:ext cx="2856252" cy="1069550"/>
          </a:xfrm>
          <a:prstGeom prst="rect">
            <a:avLst/>
          </a:prstGeom>
          <a:noFill/>
          <a:ln>
            <a:noFill/>
          </a:ln>
        </p:spPr>
      </p:pic>
      <p:sp>
        <p:nvSpPr>
          <p:cNvPr id="5" name="矩形 4"/>
          <p:cNvSpPr/>
          <p:nvPr/>
        </p:nvSpPr>
        <p:spPr>
          <a:xfrm>
            <a:off x="3426342" y="1762509"/>
            <a:ext cx="800219"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高尔夫</a:t>
            </a:r>
          </a:p>
        </p:txBody>
      </p:sp>
      <p:pic>
        <p:nvPicPr>
          <p:cNvPr id="6" name="图片 5"/>
          <p:cNvPicPr>
            <a:picLocks noChangeAspect="1"/>
          </p:cNvPicPr>
          <p:nvPr/>
        </p:nvPicPr>
        <p:blipFill>
          <a:blip r:embed="rId3"/>
          <a:stretch>
            <a:fillRect/>
          </a:stretch>
        </p:blipFill>
        <p:spPr>
          <a:xfrm>
            <a:off x="1370309" y="2905313"/>
            <a:ext cx="2856252" cy="1807274"/>
          </a:xfrm>
          <a:prstGeom prst="rect">
            <a:avLst/>
          </a:prstGeom>
        </p:spPr>
      </p:pic>
      <p:sp>
        <p:nvSpPr>
          <p:cNvPr id="3" name="矩形 2"/>
          <p:cNvSpPr/>
          <p:nvPr/>
        </p:nvSpPr>
        <p:spPr>
          <a:xfrm>
            <a:off x="1370309" y="2243594"/>
            <a:ext cx="2856252" cy="1323439"/>
          </a:xfrm>
          <a:prstGeom prst="rect">
            <a:avLst/>
          </a:prstGeom>
        </p:spPr>
        <p:txBody>
          <a:bodyPr wrap="square">
            <a:spAutoFit/>
          </a:bodyPr>
          <a:lstStyle/>
          <a:p>
            <a:r>
              <a:rPr lang="zh-CN" altLang="en-US" sz="1600" b="1" dirty="0">
                <a:latin typeface="Porsche Next TT" pitchFamily="34" charset="0"/>
                <a:ea typeface="simhei_porsche" pitchFamily="49" charset="-122"/>
                <a:cs typeface="Porsche Next TT" pitchFamily="34" charset="0"/>
              </a:rPr>
              <a:t>高</a:t>
            </a:r>
            <a:r>
              <a:rPr lang="zh-CN" altLang="en-US" sz="1600" b="1" dirty="0">
                <a:latin typeface="simhei_porsche" charset="0"/>
                <a:ea typeface="simhei_porsche" charset="0"/>
                <a:cs typeface="simhei_porsche" charset="0"/>
              </a:rPr>
              <a:t>尔</a:t>
            </a:r>
            <a:r>
              <a:rPr lang="zh-CN" altLang="en-US" sz="1600" b="1" dirty="0">
                <a:latin typeface="Porsche Next TT" pitchFamily="34" charset="0"/>
                <a:ea typeface="simhei_porsche" pitchFamily="49" charset="-122"/>
                <a:cs typeface="Porsche Next TT" pitchFamily="34" charset="0"/>
              </a:rPr>
              <a:t>夫 </a:t>
            </a:r>
            <a:r>
              <a:rPr lang="zh-CN" altLang="en-US" sz="1600" b="1" dirty="0">
                <a:latin typeface="simhei_porsche" charset="0"/>
                <a:ea typeface="simhei_porsche" charset="0"/>
                <a:cs typeface="simhei_porsche" charset="0"/>
              </a:rPr>
              <a:t>（</a:t>
            </a:r>
            <a:r>
              <a:rPr lang="en-US" altLang="zh-CN" sz="1600" b="1" dirty="0">
                <a:latin typeface="simhei_porsche" charset="0"/>
                <a:ea typeface="simhei_porsche" charset="0"/>
                <a:cs typeface="simhei_porsche" charset="0"/>
              </a:rPr>
              <a:t>09:30-16:30</a:t>
            </a:r>
            <a:r>
              <a:rPr lang="zh-CN" altLang="en-US" sz="1600" b="1" dirty="0">
                <a:latin typeface="simhei_porsche" charset="0"/>
                <a:ea typeface="simhei_porsche" charset="0"/>
                <a:cs typeface="simhei_porsche" charset="0"/>
              </a:rPr>
              <a:t>） </a:t>
            </a:r>
          </a:p>
          <a:p>
            <a:r>
              <a:rPr lang="zh-CN" altLang="en-US" sz="1600" dirty="0">
                <a:latin typeface="Porsche Next TT" pitchFamily="34" charset="0"/>
                <a:ea typeface="simhei_porsche" pitchFamily="49" charset="-122"/>
                <a:cs typeface="Porsche Next TT" pitchFamily="34" charset="0"/>
              </a:rPr>
              <a:t>（需自带球包球具等装备） </a:t>
            </a:r>
          </a:p>
          <a:p>
            <a:endParaRPr lang="zh-CN" altLang="en-US" sz="1600" dirty="0">
              <a:latin typeface="Porsche Next TT" pitchFamily="34" charset="0"/>
              <a:ea typeface="simhei_porsche" pitchFamily="49" charset="-122"/>
              <a:cs typeface="Porsche Next TT" pitchFamily="34" charset="0"/>
            </a:endParaRPr>
          </a:p>
          <a:p>
            <a:r>
              <a:rPr lang="zh-CN" altLang="en-US" sz="1600" dirty="0"/>
              <a:t>地址：</a:t>
            </a:r>
          </a:p>
          <a:p>
            <a:r>
              <a:rPr lang="zh-CN" altLang="en-US" sz="1600" dirty="0"/>
              <a:t>班车时间：</a:t>
            </a:r>
          </a:p>
        </p:txBody>
      </p:sp>
      <p:sp>
        <p:nvSpPr>
          <p:cNvPr id="4" name="矩形 3"/>
          <p:cNvSpPr/>
          <p:nvPr/>
        </p:nvSpPr>
        <p:spPr>
          <a:xfrm flipH="1">
            <a:off x="1609045" y="4228752"/>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a:ln>
                  <a:noFill/>
                </a:ln>
                <a:solidFill>
                  <a:schemeClr val="bg1"/>
                </a:solidFill>
                <a:effectLst/>
                <a:uFillTx/>
                <a:latin typeface="+mj-lt"/>
                <a:ea typeface="+mj-ea"/>
                <a:cs typeface="+mj-cs"/>
                <a:sym typeface="Porsche Next TT"/>
              </a:rPr>
              <a:t>确认预约</a:t>
            </a:r>
          </a:p>
        </p:txBody>
      </p:sp>
      <p:sp>
        <p:nvSpPr>
          <p:cNvPr id="9" name="矩形 8"/>
          <p:cNvSpPr/>
          <p:nvPr/>
        </p:nvSpPr>
        <p:spPr>
          <a:xfrm flipH="1">
            <a:off x="2915130" y="4228752"/>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a:ln>
                  <a:noFill/>
                </a:ln>
                <a:solidFill>
                  <a:schemeClr val="bg1"/>
                </a:solidFill>
                <a:effectLst/>
                <a:uFillTx/>
                <a:latin typeface="+mj-lt"/>
                <a:ea typeface="+mj-ea"/>
                <a:cs typeface="+mj-cs"/>
                <a:sym typeface="Porsche Next TT"/>
              </a:rPr>
              <a:t>上一页</a:t>
            </a:r>
          </a:p>
        </p:txBody>
      </p:sp>
      <p:grpSp>
        <p:nvGrpSpPr>
          <p:cNvPr id="10" name="组 9"/>
          <p:cNvGrpSpPr/>
          <p:nvPr/>
        </p:nvGrpSpPr>
        <p:grpSpPr>
          <a:xfrm>
            <a:off x="5472419" y="2243594"/>
            <a:ext cx="4037038" cy="1384995"/>
            <a:chOff x="5949939" y="2286298"/>
            <a:chExt cx="4037038" cy="1384995"/>
          </a:xfrm>
        </p:grpSpPr>
        <p:sp>
          <p:nvSpPr>
            <p:cNvPr id="11"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a:extLst>
              <a:ext uri="{FF2B5EF4-FFF2-40B4-BE49-F238E27FC236}">
                <a16:creationId xmlns:a16="http://schemas.microsoft.com/office/drawing/2014/main" id="{F2326C80-DB1D-4A9C-AD98-2A4B653D8DCA}"/>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176403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3677" y="988612"/>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zh-CN" altLang="en-US" sz="2000" dirty="0">
                <a:latin typeface="Porsche Next TT" pitchFamily="34" charset="0"/>
                <a:ea typeface="simhei_porsche" pitchFamily="49" charset="-122"/>
                <a:cs typeface="Porsche Next TT" pitchFamily="34" charset="0"/>
              </a:rPr>
              <a:t>勾选后，界面跳出预约成功短信，停留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5902960" y="904183"/>
            <a:ext cx="4037038" cy="738664"/>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日活动的预约，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稍后将有工作人员与您联系确认是否预约成功。</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5902960" y="1793856"/>
            <a:ext cx="3572809" cy="2462213"/>
          </a:xfrm>
          <a:prstGeom prst="rect">
            <a:avLst/>
          </a:prstGeom>
          <a:noFill/>
        </p:spPr>
        <p:txBody>
          <a:bodyPr wrap="square" rtlCol="0">
            <a:spAutoFit/>
          </a:bodyPr>
          <a:lstStyle/>
          <a:p>
            <a:pPr algn="just"/>
            <a:r>
              <a:rPr lang="zh-CN" altLang="en-US" sz="1100" dirty="0">
                <a:latin typeface="simhei_porsche" charset="-122"/>
                <a:ea typeface="simhei_porsche" charset="-122"/>
                <a:cs typeface="simhei_porsche" charset="-122"/>
              </a:rPr>
              <a:t>活动项目：</a:t>
            </a:r>
            <a:r>
              <a:rPr lang="en-US" altLang="zh-CN" sz="1100" dirty="0" err="1">
                <a:latin typeface="simhei_porsche" charset="-122"/>
                <a:ea typeface="simhei_porsche" charset="-122"/>
                <a:cs typeface="simhei_porsche" charset="-122"/>
              </a:rPr>
              <a:t>xxxxx</a:t>
            </a:r>
            <a:endParaRPr lang="zh-CN" altLang="en-US"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活动日期：</a:t>
            </a:r>
            <a:r>
              <a:rPr lang="en-US" altLang="zh-CN" sz="1100" dirty="0">
                <a:latin typeface="simhei_porsche" charset="-122"/>
                <a:ea typeface="simhei_porsche" charset="-122"/>
                <a:cs typeface="simhei_porsche" charset="-122"/>
              </a:rPr>
              <a:t>2019</a:t>
            </a:r>
            <a:r>
              <a:rPr lang="zh-CN" altLang="en-US" sz="1100" dirty="0">
                <a:latin typeface="simhei_porsche" charset="-122"/>
                <a:ea typeface="simhei_porsche" charset="-122"/>
                <a:cs typeface="simhei_porsche" charset="-122"/>
              </a:rPr>
              <a:t>年</a:t>
            </a:r>
            <a:r>
              <a:rPr lang="en-US" altLang="zh-CN" sz="1100" dirty="0">
                <a:latin typeface="simhei_porsche" charset="-122"/>
                <a:ea typeface="simhei_porsche" charset="-122"/>
                <a:cs typeface="simhei_porsche" charset="-122"/>
              </a:rPr>
              <a:t>12</a:t>
            </a:r>
            <a:r>
              <a:rPr lang="zh-CN" altLang="en-US" sz="1100" dirty="0">
                <a:latin typeface="simhei_porsche" charset="-122"/>
                <a:ea typeface="simhei_porsche" charset="-122"/>
                <a:cs typeface="simhei_porsche" charset="-122"/>
              </a:rPr>
              <a:t>月</a:t>
            </a:r>
            <a:r>
              <a:rPr lang="en-US" altLang="zh-CN" sz="1100" dirty="0">
                <a:latin typeface="simhei_porsche" charset="-122"/>
                <a:ea typeface="simhei_porsche" charset="-122"/>
                <a:cs typeface="simhei_porsche" charset="-122"/>
              </a:rPr>
              <a:t>2</a:t>
            </a:r>
            <a:r>
              <a:rPr lang="zh-CN" altLang="en-US" sz="1100" dirty="0">
                <a:latin typeface="simhei_porsche" charset="-122"/>
                <a:ea typeface="simhei_porsche" charset="-122"/>
                <a:cs typeface="simhei_porsche" charset="-122"/>
              </a:rPr>
              <a:t>日</a:t>
            </a:r>
          </a:p>
          <a:p>
            <a:pPr algn="just"/>
            <a:r>
              <a:rPr lang="zh-CN" altLang="en-US" sz="1100" dirty="0">
                <a:latin typeface="simhei_porsche" charset="-122"/>
                <a:ea typeface="simhei_porsche" charset="-122"/>
                <a:cs typeface="simhei_porsche" charset="-122"/>
              </a:rPr>
              <a:t>活动时间：</a:t>
            </a:r>
            <a:r>
              <a:rPr lang="en-US" altLang="zh-CN" sz="1100" dirty="0" err="1">
                <a:latin typeface="simhei_porsche" charset="-122"/>
                <a:ea typeface="simhei_porsche" charset="-122"/>
                <a:cs typeface="simhei_porsche" charset="-122"/>
              </a:rPr>
              <a:t>xxxxx</a:t>
            </a:r>
            <a:endParaRPr lang="zh-CN" altLang="en-US"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（集合地点：酒店正门）</a:t>
            </a:r>
          </a:p>
          <a:p>
            <a:pPr algn="just"/>
            <a:endParaRPr lang="zh-CN" altLang="en-US" sz="1100" dirty="0">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＊请注意！活动一经确认将无法更改，敬请准时出席。</a:t>
            </a:r>
          </a:p>
          <a:p>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参与</a:t>
            </a:r>
            <a:r>
              <a:rPr lang="zh-CN" altLang="en-US" sz="1100" dirty="0">
                <a:latin typeface="simhei_porsche" charset="0"/>
                <a:ea typeface="simhei_porsche" charset="0"/>
                <a:cs typeface="simhei_porsche" charset="0"/>
              </a:rPr>
              <a:t>亚特兰蒂斯水上世界和</a:t>
            </a:r>
            <a:r>
              <a:rPr lang="zh-CN" altLang="en-US" sz="1100" dirty="0">
                <a:latin typeface="Porsche Next TT" pitchFamily="34" charset="0"/>
                <a:ea typeface="simhei_porsche" pitchFamily="49" charset="-122"/>
                <a:cs typeface="Porsche Next TT" pitchFamily="34" charset="0"/>
              </a:rPr>
              <a:t>呀诺达雨林文化旅游区的嘉宾请随身携带好个人的身份证件以便入院登记！</a:t>
            </a:r>
            <a:endParaRPr lang="zh-CN" altLang="en-US" sz="1100" dirty="0">
              <a:latin typeface="simhei_porsche" charset="-122"/>
              <a:ea typeface="simhei_porsche" charset="-122"/>
              <a:cs typeface="simhei_porsche" charset="-122"/>
            </a:endParaRPr>
          </a:p>
          <a:p>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如现场有任何问题请联系</a:t>
            </a:r>
            <a:r>
              <a:rPr lang="zh-CN" altLang="en-US" sz="1100" dirty="0">
                <a:latin typeface="Porsche Next TT" pitchFamily="34" charset="0"/>
                <a:ea typeface="simhei_porsche" pitchFamily="49" charset="-122"/>
                <a:cs typeface="Porsche Next TT" pitchFamily="34" charset="0"/>
              </a:rPr>
              <a:t>活动热线（</a:t>
            </a:r>
            <a:r>
              <a:rPr lang="en-US" altLang="zh-CN" sz="1100" dirty="0">
                <a:latin typeface="Porsche Next TT" pitchFamily="34" charset="0"/>
                <a:ea typeface="simhei_porsche" pitchFamily="49" charset="-122"/>
                <a:cs typeface="Porsche Next TT" pitchFamily="34" charset="0"/>
              </a:rPr>
              <a:t>24 </a:t>
            </a:r>
            <a:r>
              <a:rPr lang="zh-CN" altLang="en-US" sz="1100" dirty="0">
                <a:latin typeface="Porsche Next TT" pitchFamily="34" charset="0"/>
                <a:ea typeface="simhei_porsche" pitchFamily="49" charset="-122"/>
                <a:cs typeface="Porsche Next TT" pitchFamily="34" charset="0"/>
              </a:rPr>
              <a:t>小时）：</a:t>
            </a:r>
          </a:p>
          <a:p>
            <a:r>
              <a:rPr lang="en-US" altLang="zh-CN" sz="1100" dirty="0">
                <a:latin typeface="Porsche Next TT" pitchFamily="34" charset="0"/>
                <a:ea typeface="simhei_porsche" pitchFamily="49" charset="-122"/>
                <a:cs typeface="Porsche Next TT" pitchFamily="34" charset="0"/>
              </a:rPr>
              <a:t>1512-1038 -911</a:t>
            </a:r>
          </a:p>
          <a:p>
            <a:pPr algn="just"/>
            <a:endParaRPr lang="zh-CN" altLang="en-US" sz="1100" dirty="0">
              <a:latin typeface="simhei_porsche" charset="-122"/>
              <a:ea typeface="simhei_porsche" charset="-122"/>
              <a:cs typeface="simhei_porsche" charset="-122"/>
            </a:endParaRPr>
          </a:p>
        </p:txBody>
      </p:sp>
      <p:pic>
        <p:nvPicPr>
          <p:cNvPr id="7" name="图片 6"/>
          <p:cNvPicPr>
            <a:picLocks noChangeAspect="1"/>
          </p:cNvPicPr>
          <p:nvPr/>
        </p:nvPicPr>
        <p:blipFill>
          <a:blip r:embed="rId4"/>
          <a:stretch>
            <a:fillRect/>
          </a:stretch>
        </p:blipFill>
        <p:spPr>
          <a:xfrm>
            <a:off x="3197781" y="3067874"/>
            <a:ext cx="2658200" cy="1681958"/>
          </a:xfrm>
          <a:prstGeom prst="rect">
            <a:avLst/>
          </a:prstGeom>
        </p:spPr>
      </p:pic>
      <p:pic>
        <p:nvPicPr>
          <p:cNvPr id="8" name="Picture Placeholder 5">
            <a:extLst>
              <a:ext uri="{FF2B5EF4-FFF2-40B4-BE49-F238E27FC236}">
                <a16:creationId xmlns:a16="http://schemas.microsoft.com/office/drawing/2014/main" id="{9479139D-AEA1-944D-AF8B-66E0D5A0544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7159" b="12479"/>
          <a:stretch/>
        </p:blipFill>
        <p:spPr>
          <a:xfrm>
            <a:off x="3186274" y="971670"/>
            <a:ext cx="2669707" cy="1342353"/>
          </a:xfrm>
          <a:prstGeom prst="rect">
            <a:avLst/>
          </a:prstGeom>
          <a:noFill/>
          <a:ln>
            <a:noFill/>
          </a:ln>
        </p:spPr>
      </p:pic>
      <p:sp>
        <p:nvSpPr>
          <p:cNvPr id="9" name="矩形 8"/>
          <p:cNvSpPr/>
          <p:nvPr/>
        </p:nvSpPr>
        <p:spPr>
          <a:xfrm>
            <a:off x="4897557" y="1975469"/>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10" name="矩形 9">
            <a:extLst>
              <a:ext uri="{FF2B5EF4-FFF2-40B4-BE49-F238E27FC236}">
                <a16:creationId xmlns:a16="http://schemas.microsoft.com/office/drawing/2014/main" id="{E55CF79E-5FE8-4245-9B3B-7F1F0446B3FA}"/>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2448746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extLst>
              <p:ext uri="{D42A27DB-BD31-4B8C-83A1-F6EECF244321}">
                <p14:modId xmlns:p14="http://schemas.microsoft.com/office/powerpoint/2010/main" val="578858019"/>
              </p:ext>
            </p:extLst>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extLst>
              <p:ext uri="{D42A27DB-BD31-4B8C-83A1-F6EECF244321}">
                <p14:modId xmlns:p14="http://schemas.microsoft.com/office/powerpoint/2010/main" val="1158813121"/>
              </p:ext>
            </p:extLst>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extLst>
              <p:ext uri="{D42A27DB-BD31-4B8C-83A1-F6EECF244321}">
                <p14:modId xmlns:p14="http://schemas.microsoft.com/office/powerpoint/2010/main" val="187362227"/>
              </p:ext>
            </p:extLst>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extLst>
              <p:ext uri="{D42A27DB-BD31-4B8C-83A1-F6EECF244321}">
                <p14:modId xmlns:p14="http://schemas.microsoft.com/office/powerpoint/2010/main" val="1868367195"/>
              </p:ext>
            </p:extLst>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4" name="矩形 3"/>
          <p:cNvSpPr/>
          <p:nvPr/>
        </p:nvSpPr>
        <p:spPr>
          <a:xfrm>
            <a:off x="903588" y="1031513"/>
            <a:ext cx="4381799" cy="2420131"/>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9" name="矩形 8">
            <a:extLst>
              <a:ext uri="{FF2B5EF4-FFF2-40B4-BE49-F238E27FC236}">
                <a16:creationId xmlns:a16="http://schemas.microsoft.com/office/drawing/2014/main" id="{8FBAE29D-C5ED-4EE7-8485-444F1540B08B}"/>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5007705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班车信息</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9">
            <a:extLst>
              <a:ext uri="{FF2B5EF4-FFF2-40B4-BE49-F238E27FC236}">
                <a16:creationId xmlns:a16="http://schemas.microsoft.com/office/drawing/2014/main" id="{29A64E05-56B6-394D-8BC5-3E29CC3996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2507" y="1031513"/>
            <a:ext cx="2113705" cy="3757698"/>
          </a:xfrm>
          <a:prstGeom prst="rect">
            <a:avLst/>
          </a:prstGeom>
          <a:ln w="6350">
            <a:solidFill>
              <a:schemeClr val="bg1">
                <a:lumMod val="65000"/>
              </a:schemeClr>
            </a:solidFill>
          </a:ln>
        </p:spPr>
      </p:pic>
      <p:graphicFrame>
        <p:nvGraphicFramePr>
          <p:cNvPr id="16" name="Table 7"/>
          <p:cNvGraphicFramePr>
            <a:graphicFrameLocks noGrp="1"/>
          </p:cNvGraphicFramePr>
          <p:nvPr>
            <p:extLst>
              <p:ext uri="{D42A27DB-BD31-4B8C-83A1-F6EECF244321}">
                <p14:modId xmlns:p14="http://schemas.microsoft.com/office/powerpoint/2010/main" val="2799639452"/>
              </p:ext>
            </p:extLst>
          </p:nvPr>
        </p:nvGraphicFramePr>
        <p:xfrm>
          <a:off x="6196521" y="1408945"/>
          <a:ext cx="3816424" cy="3051201"/>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1</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星期日</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358637">
                <a:tc gridSpan="2">
                  <a:txBody>
                    <a:bodyPr/>
                    <a:lstStyle/>
                    <a:p>
                      <a:pPr algn="ctr"/>
                      <a:r>
                        <a:rPr lang="zh-CN" altLang="en-US" sz="900" dirty="0">
                          <a:latin typeface="simhei_porsche" charset="-122"/>
                          <a:ea typeface="simhei_porsche" charset="-122"/>
                          <a:cs typeface="simhei_porsche" charset="-122"/>
                        </a:rPr>
                        <a:t>机场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酒店</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上车地点：机场</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07:45</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星期一</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酒店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活动地点</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900" dirty="0">
                          <a:latin typeface="simhei_porsche" charset="-122"/>
                          <a:ea typeface="simhei_porsche" charset="-122"/>
                          <a:cs typeface="simhei_porsche" charset="-122"/>
                        </a:rPr>
                        <a:t>上车地点：酒店正门口</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9</a:t>
                      </a:r>
                      <a:r>
                        <a:rPr lang="en-US" sz="900" dirty="0">
                          <a:latin typeface="Porsche Next TT" pitchFamily="34" charset="0"/>
                          <a:cs typeface="Porsche Next TT" pitchFamily="34" charset="0"/>
                        </a:rPr>
                        <a:t>:</a:t>
                      </a:r>
                      <a:r>
                        <a:rPr lang="en-US" altLang="zh-CN" sz="900" dirty="0">
                          <a:latin typeface="Porsche Next TT" pitchFamily="34" charset="0"/>
                          <a:cs typeface="Porsche Next TT" pitchFamily="34" charset="0"/>
                        </a:rPr>
                        <a:t>00</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活动地点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酒店</a:t>
                      </a:r>
                      <a:endParaRPr lang="en-GB" altLang="zh-CN"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Porsche Next TT" pitchFamily="34" charset="0"/>
                          <a:cs typeface="Porsche Next TT" pitchFamily="34" charset="0"/>
                        </a:rPr>
                        <a:t>17:00 - 18:00</a:t>
                      </a: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3</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星期二</a:t>
                      </a:r>
                      <a:endParaRPr lang="en-GB" altLang="zh-CN"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900" dirty="0">
                          <a:latin typeface="Porsche Next TT" pitchFamily="34" charset="0"/>
                          <a:cs typeface="Porsche Next TT" pitchFamily="34" charset="0"/>
                        </a:rPr>
                        <a:t>08</a:t>
                      </a: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0</a:t>
                      </a:r>
                      <a:r>
                        <a:rPr lang="en-US" sz="900" dirty="0">
                          <a:latin typeface="Porsche Next TT" pitchFamily="34" charset="0"/>
                          <a:cs typeface="Porsche Next TT" pitchFamily="34" charset="0"/>
                        </a:rPr>
                        <a:t> - 18:00</a:t>
                      </a:r>
                    </a:p>
                  </a:txBody>
                  <a:tcPr anchor="ctr">
                    <a:lnL w="12700" cap="flat" cmpd="sng" algn="ctr">
                      <a:solidFill>
                        <a:srgbClr val="C00000"/>
                      </a:solidFill>
                      <a:prstDash val="solid"/>
                      <a:round/>
                      <a:headEnd type="none" w="med" len="med"/>
                      <a:tailEnd type="none" w="med" len="med"/>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预约发车</a:t>
                      </a:r>
                      <a:r>
                        <a:rPr lang="zh-CN" altLang="en-US" sz="900" dirty="0">
                          <a:latin typeface="Porsche Next TT" charset="0"/>
                          <a:ea typeface="Porsche Next TT" charset="0"/>
                          <a:cs typeface="Porsche Next TT" charset="0"/>
                        </a:rPr>
                        <a:t>（</a:t>
                      </a:r>
                      <a:r>
                        <a:rPr lang="zh-CN" altLang="en-US" sz="900" dirty="0">
                          <a:latin typeface="simhei_porsche" charset="-122"/>
                          <a:ea typeface="simhei_porsche" charset="-122"/>
                          <a:cs typeface="simhei_porsche" charset="-122"/>
                        </a:rPr>
                        <a:t>请至少于飞机起飞前</a:t>
                      </a:r>
                      <a:r>
                        <a:rPr lang="zh-CN" altLang="en-US" sz="900" dirty="0">
                          <a:latin typeface="Porsche Next TT" charset="0"/>
                          <a:ea typeface="Porsche Next TT" charset="0"/>
                          <a:cs typeface="Porsche Next TT" charset="0"/>
                        </a:rPr>
                        <a:t> </a:t>
                      </a:r>
                      <a:r>
                        <a:rPr lang="en-US" altLang="zh-CN" sz="900" dirty="0">
                          <a:latin typeface="Porsche Next TT" charset="0"/>
                          <a:ea typeface="Porsche Next TT" charset="0"/>
                          <a:cs typeface="Porsche Next TT" charset="0"/>
                        </a:rPr>
                        <a:t>2.5</a:t>
                      </a:r>
                      <a:r>
                        <a:rPr lang="zh-CN" altLang="en-US" sz="900" dirty="0">
                          <a:latin typeface="Porsche Next TT" charset="0"/>
                          <a:ea typeface="Porsche Next TT" charset="0"/>
                          <a:cs typeface="Porsche Next TT" charset="0"/>
                        </a:rPr>
                        <a:t> </a:t>
                      </a:r>
                      <a:r>
                        <a:rPr lang="zh-CN" altLang="en-US" sz="900" dirty="0">
                          <a:latin typeface="simhei_porsche" charset="-122"/>
                          <a:ea typeface="simhei_porsche" charset="-122"/>
                          <a:cs typeface="simhei_porsche" charset="-122"/>
                        </a:rPr>
                        <a:t>小时出发</a:t>
                      </a:r>
                      <a:r>
                        <a:rPr lang="zh-CN" altLang="en-US" sz="900" dirty="0">
                          <a:latin typeface="Porsche Next TT" charset="0"/>
                          <a:ea typeface="Porsche Next TT" charset="0"/>
                          <a:cs typeface="Porsche Next TT" charset="0"/>
                        </a:rPr>
                        <a:t>）</a:t>
                      </a: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pic>
        <p:nvPicPr>
          <p:cNvPr id="8" name="Picture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2051" t="4456" r="396" b="14807"/>
          <a:stretch/>
        </p:blipFill>
        <p:spPr>
          <a:xfrm>
            <a:off x="3362960" y="1031513"/>
            <a:ext cx="2666813" cy="1638737"/>
          </a:xfrm>
          <a:prstGeom prst="rect">
            <a:avLst/>
          </a:prstGeom>
          <a:noFill/>
          <a:ln>
            <a:noFill/>
          </a:ln>
        </p:spPr>
      </p:pic>
      <p:sp>
        <p:nvSpPr>
          <p:cNvPr id="9" name="矩形 8"/>
          <p:cNvSpPr/>
          <p:nvPr/>
        </p:nvSpPr>
        <p:spPr>
          <a:xfrm>
            <a:off x="4809673" y="233169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班车时刻表</a:t>
            </a:r>
          </a:p>
        </p:txBody>
      </p:sp>
      <p:pic>
        <p:nvPicPr>
          <p:cNvPr id="10" name="图片 9"/>
          <p:cNvPicPr>
            <a:picLocks noChangeAspect="1"/>
          </p:cNvPicPr>
          <p:nvPr/>
        </p:nvPicPr>
        <p:blipFill>
          <a:blip r:embed="rId4"/>
          <a:stretch>
            <a:fillRect/>
          </a:stretch>
        </p:blipFill>
        <p:spPr>
          <a:xfrm>
            <a:off x="3362960" y="3067874"/>
            <a:ext cx="2658200" cy="1681958"/>
          </a:xfrm>
          <a:prstGeom prst="rect">
            <a:avLst/>
          </a:prstGeom>
        </p:spPr>
      </p:pic>
      <p:sp>
        <p:nvSpPr>
          <p:cNvPr id="11" name="矩形 10">
            <a:extLst>
              <a:ext uri="{FF2B5EF4-FFF2-40B4-BE49-F238E27FC236}">
                <a16:creationId xmlns:a16="http://schemas.microsoft.com/office/drawing/2014/main" id="{07434A21-3D58-49FD-9190-083A23D4161F}"/>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03773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7">
            <a:extLst>
              <a:ext uri="{FF2B5EF4-FFF2-40B4-BE49-F238E27FC236}">
                <a16:creationId xmlns:a16="http://schemas.microsoft.com/office/drawing/2014/main" id="{90A387CF-0DDD-E842-A7D3-913722B326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pic>
        <p:nvPicPr>
          <p:cNvPr id="13" name="image45.jpeg" descr="image45.jpeg"/>
          <p:cNvPicPr>
            <a:picLocks noChangeAspect="1"/>
          </p:cNvPicPr>
          <p:nvPr/>
        </p:nvPicPr>
        <p:blipFill rotWithShape="1">
          <a:blip r:embed="rId3"/>
          <a:srcRect l="19727"/>
          <a:stretch/>
        </p:blipFill>
        <p:spPr>
          <a:xfrm>
            <a:off x="5391449" y="921301"/>
            <a:ext cx="2728530" cy="1457103"/>
          </a:xfrm>
          <a:prstGeom prst="rect">
            <a:avLst/>
          </a:prstGeom>
          <a:ln w="12700" cap="flat">
            <a:noFill/>
            <a:miter lim="400000"/>
          </a:ln>
          <a:effectLst/>
        </p:spPr>
      </p:pic>
      <p:sp>
        <p:nvSpPr>
          <p:cNvPr id="16" name="矩形 15"/>
          <p:cNvSpPr/>
          <p:nvPr/>
        </p:nvSpPr>
        <p:spPr>
          <a:xfrm>
            <a:off x="7114576" y="203985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紧急联络</a:t>
            </a:r>
          </a:p>
        </p:txBody>
      </p:sp>
      <p:pic>
        <p:nvPicPr>
          <p:cNvPr id="17" name="图片 16"/>
          <p:cNvPicPr>
            <a:picLocks noChangeAspect="1"/>
          </p:cNvPicPr>
          <p:nvPr/>
        </p:nvPicPr>
        <p:blipFill>
          <a:blip r:embed="rId4"/>
          <a:stretch>
            <a:fillRect/>
          </a:stretch>
        </p:blipFill>
        <p:spPr>
          <a:xfrm>
            <a:off x="5391449" y="3133691"/>
            <a:ext cx="2728530" cy="1726459"/>
          </a:xfrm>
          <a:prstGeom prst="rect">
            <a:avLst/>
          </a:prstGeom>
        </p:spPr>
      </p:pic>
      <p:sp>
        <p:nvSpPr>
          <p:cNvPr id="5" name="TextBox 1"/>
          <p:cNvSpPr txBox="1"/>
          <p:nvPr/>
        </p:nvSpPr>
        <p:spPr>
          <a:xfrm>
            <a:off x="5401574" y="2378404"/>
            <a:ext cx="2718405" cy="160043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紧急联络</a:t>
            </a:r>
          </a:p>
          <a:p>
            <a:endParaRPr lang="zh-CN" alt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联系方式</a:t>
            </a:r>
          </a:p>
          <a:p>
            <a:endParaRPr 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活动热线（</a:t>
            </a:r>
            <a:r>
              <a:rPr lang="en-US" altLang="zh-CN" sz="1400" dirty="0">
                <a:latin typeface="Porsche Next TT" pitchFamily="34" charset="0"/>
                <a:ea typeface="simhei_porsche" pitchFamily="49" charset="-122"/>
                <a:cs typeface="Porsche Next TT" pitchFamily="34" charset="0"/>
              </a:rPr>
              <a:t>24 </a:t>
            </a:r>
            <a:r>
              <a:rPr lang="zh-CN" altLang="en-US" sz="1400" dirty="0">
                <a:latin typeface="Porsche Next TT" pitchFamily="34" charset="0"/>
                <a:ea typeface="simhei_porsche" pitchFamily="49" charset="-122"/>
                <a:cs typeface="Porsche Next TT" pitchFamily="34" charset="0"/>
              </a:rPr>
              <a:t>小时）</a:t>
            </a:r>
            <a:endParaRPr lang="en-US" altLang="zh-CN" sz="1400" dirty="0">
              <a:latin typeface="Porsche Next TT" pitchFamily="34" charset="0"/>
              <a:ea typeface="simhei_porsche" pitchFamily="49" charset="-122"/>
              <a:cs typeface="Porsche Next TT" pitchFamily="34" charset="0"/>
            </a:endParaRPr>
          </a:p>
          <a:p>
            <a:r>
              <a:rPr lang="en-US" sz="1400" dirty="0">
                <a:latin typeface="Porsche Next TT" pitchFamily="34" charset="0"/>
                <a:ea typeface="simhei_porsche" pitchFamily="49" charset="-122"/>
                <a:cs typeface="Porsche Next TT" pitchFamily="34" charset="0"/>
              </a:rPr>
              <a:t>1512</a:t>
            </a:r>
            <a:r>
              <a:rPr lang="en-US" altLang="zh-CN" sz="1400" dirty="0">
                <a:latin typeface="Porsche Next TT" pitchFamily="34" charset="0"/>
                <a:ea typeface="simhei_porsche" pitchFamily="49" charset="-122"/>
                <a:cs typeface="Porsche Next TT" pitchFamily="34" charset="0"/>
              </a:rPr>
              <a:t>-1038 -</a:t>
            </a:r>
            <a:r>
              <a:rPr lang="en-US" sz="1400" dirty="0">
                <a:latin typeface="Porsche Next TT" pitchFamily="34" charset="0"/>
                <a:ea typeface="simhei_porsche" pitchFamily="49" charset="-122"/>
                <a:cs typeface="Porsche Next TT" pitchFamily="34" charset="0"/>
              </a:rPr>
              <a:t>911</a:t>
            </a:r>
            <a:endParaRPr lang="en-US" altLang="zh-CN"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p:txBody>
      </p:sp>
      <p:sp>
        <p:nvSpPr>
          <p:cNvPr id="10" name="矩形 9">
            <a:extLst>
              <a:ext uri="{FF2B5EF4-FFF2-40B4-BE49-F238E27FC236}">
                <a16:creationId xmlns:a16="http://schemas.microsoft.com/office/drawing/2014/main" id="{71A5826D-7467-46E8-A380-E803FB769214}"/>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73869340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3915278"/>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1BF6BFEF-EE45-4EBD-BF31-C7CE02E13941}"/>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8428943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Rectangle 7"/>
          <p:cNvSpPr/>
          <p:nvPr/>
        </p:nvSpPr>
        <p:spPr>
          <a:xfrm>
            <a:off x="0" y="200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1: </a:t>
            </a:r>
            <a:r>
              <a:rPr lang="zh-CN" altLang="en-US" sz="2000" dirty="0">
                <a:latin typeface="Porsche Next TT" pitchFamily="34" charset="0"/>
                <a:ea typeface="simhei_porsche" pitchFamily="49" charset="-122"/>
                <a:cs typeface="Porsche Next TT" pitchFamily="34" charset="0"/>
              </a:rPr>
              <a:t>根据客人需要选择感兴趣的活动类型</a:t>
            </a:r>
            <a:endParaRPr lang="en-US" sz="2000" dirty="0">
              <a:latin typeface="Porsche Next TT" pitchFamily="34" charset="0"/>
              <a:ea typeface="simhei_porsche" pitchFamily="49" charset="-122"/>
              <a:cs typeface="Porsche Next TT" pitchFamily="34" charset="0"/>
            </a:endParaRPr>
          </a:p>
        </p:txBody>
      </p:sp>
      <p:sp>
        <p:nvSpPr>
          <p:cNvPr id="12" name="Rectangle 6"/>
          <p:cNvSpPr/>
          <p:nvPr/>
        </p:nvSpPr>
        <p:spPr>
          <a:xfrm>
            <a:off x="5928602" y="1832148"/>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活动详情</a:t>
            </a:r>
            <a:endParaRPr lang="en-US" dirty="0">
              <a:solidFill>
                <a:schemeClr val="tx1"/>
              </a:solidFill>
              <a:latin typeface="SimHei" panose="02010609060101010101" pitchFamily="49" charset="-122"/>
              <a:ea typeface="SimHei" panose="02010609060101010101" pitchFamily="49" charset="-122"/>
            </a:endParaRPr>
          </a:p>
        </p:txBody>
      </p:sp>
      <p:sp>
        <p:nvSpPr>
          <p:cNvPr id="15" name="Rectangle 9"/>
          <p:cNvSpPr/>
          <p:nvPr/>
        </p:nvSpPr>
        <p:spPr>
          <a:xfrm>
            <a:off x="5928602" y="2336204"/>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活动预约</a:t>
            </a:r>
            <a:endParaRPr lang="en-US" dirty="0">
              <a:solidFill>
                <a:schemeClr val="tx1"/>
              </a:solidFill>
              <a:latin typeface="SimHei" panose="02010609060101010101" pitchFamily="49" charset="-122"/>
              <a:ea typeface="SimHei" panose="02010609060101010101" pitchFamily="49" charset="-122"/>
            </a:endParaRPr>
          </a:p>
        </p:txBody>
      </p:sp>
      <p:sp>
        <p:nvSpPr>
          <p:cNvPr id="21" name="Rectangle 10"/>
          <p:cNvSpPr/>
          <p:nvPr/>
        </p:nvSpPr>
        <p:spPr>
          <a:xfrm>
            <a:off x="5928602" y="2840260"/>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试驾预约</a:t>
            </a:r>
            <a:endParaRPr lang="en-US" dirty="0">
              <a:solidFill>
                <a:schemeClr val="tx1"/>
              </a:solidFill>
              <a:latin typeface="SimHei" panose="02010609060101010101" pitchFamily="49" charset="-122"/>
              <a:ea typeface="SimHei" panose="02010609060101010101" pitchFamily="49" charset="-122"/>
            </a:endParaRPr>
          </a:p>
        </p:txBody>
      </p:sp>
      <p:pic>
        <p:nvPicPr>
          <p:cNvPr id="22" name="Picture 11">
            <a:extLst>
              <a:ext uri="{FF2B5EF4-FFF2-40B4-BE49-F238E27FC236}">
                <a16:creationId xmlns:a16="http://schemas.microsoft.com/office/drawing/2014/main" id="{4F721F65-8AB0-0443-9A2E-B1133FE1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957" y="1001791"/>
            <a:ext cx="1556824" cy="3760445"/>
          </a:xfrm>
          <a:prstGeom prst="rect">
            <a:avLst/>
          </a:prstGeom>
          <a:ln w="6350">
            <a:solidFill>
              <a:schemeClr val="bg1">
                <a:lumMod val="65000"/>
              </a:schemeClr>
            </a:solidFill>
          </a:ln>
        </p:spPr>
      </p:pic>
      <p:sp>
        <p:nvSpPr>
          <p:cNvPr id="8" name="Rectangle 9"/>
          <p:cNvSpPr/>
          <p:nvPr/>
        </p:nvSpPr>
        <p:spPr>
          <a:xfrm>
            <a:off x="5928602" y="3344316"/>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SimHei" panose="02010609060101010101" pitchFamily="49" charset="-122"/>
                <a:ea typeface="SimHei" panose="02010609060101010101" pitchFamily="49" charset="-122"/>
              </a:rPr>
              <a:t>影像集锦</a:t>
            </a:r>
            <a:endParaRPr lang="en-US" dirty="0">
              <a:solidFill>
                <a:schemeClr val="tx1"/>
              </a:solidFill>
              <a:latin typeface="SimHei" panose="02010609060101010101" pitchFamily="49" charset="-122"/>
              <a:ea typeface="SimHei" panose="02010609060101010101" pitchFamily="49" charset="-122"/>
            </a:endParaRPr>
          </a:p>
        </p:txBody>
      </p:sp>
      <p:sp>
        <p:nvSpPr>
          <p:cNvPr id="9" name="矩形 8">
            <a:extLst>
              <a:ext uri="{FF2B5EF4-FFF2-40B4-BE49-F238E27FC236}">
                <a16:creationId xmlns:a16="http://schemas.microsoft.com/office/drawing/2014/main" id="{0A9045F2-2295-4ED8-B318-572000D9571A}"/>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9068986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21" name="Picture 32">
            <a:extLst>
              <a:ext uri="{FF2B5EF4-FFF2-40B4-BE49-F238E27FC236}">
                <a16:creationId xmlns:a16="http://schemas.microsoft.com/office/drawing/2014/main" id="{47E6EA6A-8706-9D4E-B125-F5553CB99E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894" y="1026696"/>
            <a:ext cx="1544949" cy="3731762"/>
          </a:xfrm>
          <a:prstGeom prst="rect">
            <a:avLst/>
          </a:prstGeom>
          <a:ln w="6350">
            <a:solidFill>
              <a:schemeClr val="bg1">
                <a:lumMod val="65000"/>
              </a:schemeClr>
            </a:solidFill>
          </a:ln>
        </p:spPr>
      </p:pic>
      <p:sp>
        <p:nvSpPr>
          <p:cNvPr id="8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16:30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88"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82"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6"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7"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9"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0"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1"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2"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4"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6" name="Donut 17"/>
          <p:cNvSpPr>
            <a:spLocks noChangeAspect="1"/>
          </p:cNvSpPr>
          <p:nvPr/>
        </p:nvSpPr>
        <p:spPr>
          <a:xfrm>
            <a:off x="71821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矩形 98"/>
          <p:cNvSpPr/>
          <p:nvPr/>
        </p:nvSpPr>
        <p:spPr>
          <a:xfrm>
            <a:off x="4518434" y="775972"/>
            <a:ext cx="7128792" cy="577081"/>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日的试驾活动仅面向保时捷高尔夫活动的邀请嘉宾开放，</a:t>
            </a:r>
            <a:endParaRPr lang="en-US" altLang="zh-CN" sz="1050" dirty="0">
              <a:latin typeface="simhei_porsche" charset="-122"/>
              <a:ea typeface="simhei_porsche" charset="-122"/>
              <a:cs typeface="simhei_porsche" charset="-122"/>
            </a:endParaRPr>
          </a:p>
          <a:p>
            <a:pPr algn="just">
              <a:lnSpc>
                <a:spcPct val="150000"/>
              </a:lnSpc>
            </a:pPr>
            <a:r>
              <a:rPr lang="zh-CN" altLang="en-US" sz="1050" dirty="0">
                <a:latin typeface="simhei_porsche" charset="-122"/>
                <a:ea typeface="simhei_porsche" charset="-122"/>
                <a:cs typeface="simhei_porsche" charset="-122"/>
              </a:rPr>
              <a:t>请返回活动预约 </a:t>
            </a:r>
            <a:r>
              <a:rPr lang="mr-IN" altLang="zh-CN" sz="1050" dirty="0">
                <a:latin typeface="simhei_porsche" charset="-122"/>
                <a:ea typeface="simhei_porsche" charset="-122"/>
                <a:cs typeface="simhei_porsche" charset="-122"/>
              </a:rPr>
              <a:t>–</a:t>
            </a:r>
            <a:r>
              <a:rPr lang="zh-CN" altLang="en-US" sz="1050" dirty="0">
                <a:latin typeface="simhei_porsche" charset="-122"/>
                <a:ea typeface="simhei_porsche" charset="-122"/>
                <a:cs typeface="simhei_porsche" charset="-122"/>
              </a:rPr>
              <a:t> 嘉宾预约 </a:t>
            </a:r>
            <a:r>
              <a:rPr lang="mr-IN" altLang="zh-CN" sz="1050" dirty="0">
                <a:latin typeface="simhei_porsche" charset="-122"/>
                <a:ea typeface="simhei_porsche" charset="-122"/>
                <a:cs typeface="simhei_porsche" charset="-122"/>
              </a:rPr>
              <a:t>–</a:t>
            </a:r>
            <a:r>
              <a:rPr lang="zh-CN" altLang="en-US" sz="1050" dirty="0">
                <a:latin typeface="simhei_porsche" charset="0"/>
                <a:ea typeface="simhei_porsche" charset="0"/>
                <a:cs typeface="simhei_porsche" charset="0"/>
              </a:rPr>
              <a:t>清水湾大道</a:t>
            </a:r>
            <a:r>
              <a:rPr lang="zh-CN" altLang="en-US" sz="1050" dirty="0">
                <a:latin typeface="simhei_porsche" charset="-122"/>
                <a:ea typeface="simhei_porsche" charset="-122"/>
                <a:cs typeface="simhei_porsche" charset="-122"/>
              </a:rPr>
              <a:t>试驾体验，进行预约。</a:t>
            </a:r>
            <a:endParaRPr lang="en-US" altLang="zh-CN" sz="1050" dirty="0">
              <a:latin typeface="simhei_porsche" charset="-122"/>
              <a:ea typeface="simhei_porsche" charset="-122"/>
              <a:cs typeface="simhei_porsche" charset="-122"/>
            </a:endParaRPr>
          </a:p>
        </p:txBody>
      </p:sp>
      <p:sp>
        <p:nvSpPr>
          <p:cNvPr id="100" name="Rectangle 23"/>
          <p:cNvSpPr/>
          <p:nvPr/>
        </p:nvSpPr>
        <p:spPr>
          <a:xfrm>
            <a:off x="0" y="0"/>
            <a:ext cx="10160000" cy="406374"/>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2: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24" name="矩形 23">
            <a:extLst>
              <a:ext uri="{FF2B5EF4-FFF2-40B4-BE49-F238E27FC236}">
                <a16:creationId xmlns:a16="http://schemas.microsoft.com/office/drawing/2014/main" id="{D63A3889-3C2B-4E72-9705-88141BE3EE48}"/>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14095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16:30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12"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15"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Donut 17"/>
          <p:cNvSpPr>
            <a:spLocks noChangeAspect="1"/>
          </p:cNvSpPr>
          <p:nvPr/>
        </p:nvSpPr>
        <p:spPr>
          <a:xfrm>
            <a:off x="71821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矩形 35"/>
          <p:cNvSpPr/>
          <p:nvPr/>
        </p:nvSpPr>
        <p:spPr>
          <a:xfrm>
            <a:off x="4518434" y="775972"/>
            <a:ext cx="7128792" cy="577081"/>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日的试驾活动仅面向保时捷高尔夫活动的邀请嘉宾开放，</a:t>
            </a:r>
            <a:endParaRPr lang="en-US" altLang="zh-CN" sz="1050" dirty="0">
              <a:latin typeface="simhei_porsche" charset="-122"/>
              <a:ea typeface="simhei_porsche" charset="-122"/>
              <a:cs typeface="simhei_porsche" charset="-122"/>
            </a:endParaRPr>
          </a:p>
          <a:p>
            <a:pPr algn="just">
              <a:lnSpc>
                <a:spcPct val="150000"/>
              </a:lnSpc>
            </a:pPr>
            <a:r>
              <a:rPr lang="zh-CN" altLang="en-US" sz="1050" dirty="0">
                <a:latin typeface="simhei_porsche" charset="-122"/>
                <a:ea typeface="simhei_porsche" charset="-122"/>
                <a:cs typeface="simhei_porsche" charset="-122"/>
              </a:rPr>
              <a:t>请返回活动预约 </a:t>
            </a:r>
            <a:r>
              <a:rPr lang="mr-IN" altLang="zh-CN" sz="1050" dirty="0">
                <a:latin typeface="simhei_porsche" charset="-122"/>
                <a:ea typeface="simhei_porsche" charset="-122"/>
                <a:cs typeface="simhei_porsche" charset="-122"/>
              </a:rPr>
              <a:t>–</a:t>
            </a:r>
            <a:r>
              <a:rPr lang="zh-CN" altLang="en-US" sz="1050" dirty="0">
                <a:latin typeface="simhei_porsche" charset="-122"/>
                <a:ea typeface="simhei_porsche" charset="-122"/>
                <a:cs typeface="simhei_porsche" charset="-122"/>
              </a:rPr>
              <a:t> 嘉宾预约 </a:t>
            </a:r>
            <a:r>
              <a:rPr lang="mr-IN" altLang="zh-CN" sz="1050" dirty="0">
                <a:latin typeface="simhei_porsche" charset="-122"/>
                <a:ea typeface="simhei_porsche" charset="-122"/>
                <a:cs typeface="simhei_porsche" charset="-122"/>
              </a:rPr>
              <a:t>–</a:t>
            </a:r>
            <a:r>
              <a:rPr lang="zh-CN" altLang="en-US" sz="1050" dirty="0">
                <a:latin typeface="simhei_porsche" charset="0"/>
                <a:ea typeface="simhei_porsche" charset="0"/>
                <a:cs typeface="simhei_porsche" charset="0"/>
              </a:rPr>
              <a:t>清水湾大道</a:t>
            </a:r>
            <a:r>
              <a:rPr lang="zh-CN" altLang="en-US" sz="1050" dirty="0">
                <a:latin typeface="simhei_porsche" charset="-122"/>
                <a:ea typeface="simhei_porsche" charset="-122"/>
                <a:cs typeface="simhei_porsche" charset="-122"/>
              </a:rPr>
              <a:t>试驾体验，进行预约。</a:t>
            </a:r>
            <a:endParaRPr lang="en-US" altLang="zh-CN" sz="1050" dirty="0">
              <a:latin typeface="simhei_porsche" charset="-122"/>
              <a:ea typeface="simhei_porsche" charset="-122"/>
              <a:cs typeface="simhei_porsche" charset="-122"/>
            </a:endParaRPr>
          </a:p>
        </p:txBody>
      </p:sp>
      <p:sp>
        <p:nvSpPr>
          <p:cNvPr id="37" name="TextBox 18"/>
          <p:cNvSpPr txBox="1"/>
          <p:nvPr/>
        </p:nvSpPr>
        <p:spPr>
          <a:xfrm>
            <a:off x="4253711" y="2219402"/>
            <a:ext cx="4467668" cy="10618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请输入验证码</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并</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勾选阅读隐私条款</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pic>
        <p:nvPicPr>
          <p:cNvPr id="38" name="Picture 32">
            <a:extLst>
              <a:ext uri="{FF2B5EF4-FFF2-40B4-BE49-F238E27FC236}">
                <a16:creationId xmlns:a16="http://schemas.microsoft.com/office/drawing/2014/main" id="{B3869955-3F5F-7F4F-BC38-D92E0239A2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743" y="1015636"/>
            <a:ext cx="1549542" cy="3742856"/>
          </a:xfrm>
          <a:prstGeom prst="rect">
            <a:avLst/>
          </a:prstGeom>
          <a:ln w="6350">
            <a:solidFill>
              <a:schemeClr val="bg1">
                <a:lumMod val="65000"/>
              </a:schemeClr>
            </a:solidFill>
          </a:ln>
        </p:spPr>
      </p:pic>
      <p:sp>
        <p:nvSpPr>
          <p:cNvPr id="39" name="Rectangle 23"/>
          <p:cNvSpPr/>
          <p:nvPr/>
        </p:nvSpPr>
        <p:spPr>
          <a:xfrm>
            <a:off x="0" y="0"/>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3: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40" name="矩形 39">
            <a:extLst>
              <a:ext uri="{FF2B5EF4-FFF2-40B4-BE49-F238E27FC236}">
                <a16:creationId xmlns:a16="http://schemas.microsoft.com/office/drawing/2014/main" id="{44C75CE8-D842-4920-99C0-3FAE31728003}"/>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3907261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4: </a:t>
            </a:r>
            <a:r>
              <a:rPr lang="zh-CN" altLang="en-US" sz="2000" dirty="0">
                <a:latin typeface="Porsche Next TT" pitchFamily="34" charset="0"/>
                <a:ea typeface="simhei_porsche" pitchFamily="49" charset="-122"/>
                <a:cs typeface="Porsche Next TT" pitchFamily="34" charset="0"/>
              </a:rPr>
              <a:t>点击提交后，界面跳出预约成功短信，停留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4251366" y="904183"/>
            <a:ext cx="5688632" cy="738664"/>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恭喜您已完成试驾体验的预约，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稍后将有工作人员与您联系确认是否预约成功。</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4249385" y="1620887"/>
            <a:ext cx="5968147" cy="3516347"/>
          </a:xfrm>
          <a:prstGeom prst="rect">
            <a:avLst/>
          </a:prstGeom>
          <a:noFill/>
        </p:spPr>
        <p:txBody>
          <a:bodyPr wrap="square" rtlCol="0">
            <a:spAutoFit/>
          </a:bodyPr>
          <a:lstStyle/>
          <a:p>
            <a:pPr algn="just"/>
            <a:r>
              <a:rPr lang="zh-CN" altLang="en-US" sz="1600" dirty="0">
                <a:latin typeface="simhei_porsche" charset="-122"/>
                <a:ea typeface="simhei_porsche" charset="-122"/>
                <a:cs typeface="simhei_porsche" charset="-122"/>
              </a:rPr>
              <a:t>试驾简介</a:t>
            </a:r>
            <a:endParaRPr lang="en-US" altLang="zh-CN" sz="1600" dirty="0">
              <a:latin typeface="simhei_porsche" charset="-122"/>
              <a:ea typeface="simhei_porsche" charset="-122"/>
              <a:cs typeface="simhei_porsche" charset="-122"/>
            </a:endParaRPr>
          </a:p>
          <a:p>
            <a:pPr algn="just"/>
            <a:endParaRPr lang="zh-CN" altLang="en-US" sz="14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生于赛道，驰于公路，保时捷邀请专业教练带您体验最纯正的保时捷血统，感受保时捷基因带来的震撼。</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试驾时间：</a:t>
            </a:r>
            <a:r>
              <a:rPr lang="en-US" altLang="zh-CN" sz="1100" dirty="0">
                <a:latin typeface="simhei_porsche" charset="-122"/>
                <a:ea typeface="simhei_porsche" charset="-122"/>
                <a:cs typeface="simhei_porsche" charset="-122"/>
              </a:rPr>
              <a:t>12 </a:t>
            </a:r>
            <a:r>
              <a:rPr lang="zh-CN" altLang="en-US" sz="1100" dirty="0">
                <a:latin typeface="simhei_porsche" charset="-122"/>
                <a:ea typeface="simhei_porsche" charset="-122"/>
                <a:cs typeface="simhei_porsche" charset="-122"/>
              </a:rPr>
              <a:t>月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日</a:t>
            </a:r>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集合地点：蓝湾绿城威斯汀度假酒店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层大堂保时捷试驾体验接待处</a:t>
            </a:r>
            <a:endParaRPr lang="en-US" altLang="zh-CN" sz="1100" dirty="0">
              <a:latin typeface="simhei_porsche" charset="-122"/>
              <a:ea typeface="simhei_porsche" charset="-122"/>
              <a:cs typeface="simhei_porsche" charset="-122"/>
            </a:endParaRPr>
          </a:p>
          <a:p>
            <a:pPr algn="just">
              <a:lnSpc>
                <a:spcPct val="150000"/>
              </a:lnSpc>
            </a:pPr>
            <a:r>
              <a:rPr lang="zh-CN" altLang="en-US" sz="1100" dirty="0">
                <a:latin typeface="simhei_porsche" charset="-122"/>
                <a:ea typeface="simhei_porsche" charset="-122"/>
                <a:cs typeface="simhei_porsche" charset="-122"/>
              </a:rPr>
              <a:t>试驾车辆：</a:t>
            </a:r>
            <a:r>
              <a:rPr lang="en-US" altLang="zh-CN" sz="1100" dirty="0">
                <a:latin typeface="Porsche Next TT" pitchFamily="34" charset="0"/>
                <a:ea typeface="simhei_porsche" pitchFamily="49" charset="-122"/>
                <a:cs typeface="Porsche Next TT" pitchFamily="34" charset="0"/>
              </a:rPr>
              <a:t> 718 Cayman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Cayenne Coupé</a:t>
            </a:r>
          </a:p>
          <a:p>
            <a:pPr algn="just">
              <a:lnSpc>
                <a:spcPct val="150000"/>
              </a:lnSpc>
            </a:pPr>
            <a:r>
              <a:rPr lang="en-US" altLang="zh-CN" sz="1100" dirty="0">
                <a:latin typeface="Porsche Next TT" pitchFamily="34" charset="0"/>
                <a:ea typeface="simhei_porsche" pitchFamily="49" charset="-122"/>
                <a:cs typeface="Porsche Next TT" pitchFamily="34" charset="0"/>
              </a:rPr>
              <a:t>                        </a:t>
            </a:r>
            <a:r>
              <a:rPr lang="zh-CN" altLang="en-US" sz="1100" dirty="0">
                <a:latin typeface="Porsche Next TT" pitchFamily="34" charset="0"/>
                <a:ea typeface="simhei_porsche" pitchFamily="49" charset="-122"/>
                <a:cs typeface="Porsche Next TT" pitchFamily="34" charset="0"/>
              </a:rPr>
              <a:t> </a:t>
            </a:r>
            <a:r>
              <a:rPr lang="en-US" altLang="zh-CN" sz="1100" dirty="0" err="1">
                <a:latin typeface="Porsche Next TT" pitchFamily="34" charset="0"/>
                <a:ea typeface="simhei_porsche" pitchFamily="49" charset="-122"/>
                <a:cs typeface="Porsche Next TT" pitchFamily="34" charset="0"/>
              </a:rPr>
              <a:t>Macan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718 </a:t>
            </a:r>
            <a:r>
              <a:rPr lang="en-US" altLang="zh-CN" sz="1100" dirty="0" err="1">
                <a:latin typeface="Porsche Next TT" pitchFamily="34" charset="0"/>
                <a:ea typeface="simhei_porsche" pitchFamily="49" charset="-122"/>
                <a:cs typeface="Porsche Next TT" pitchFamily="34" charset="0"/>
              </a:rPr>
              <a:t>Boxster</a:t>
            </a:r>
            <a:endParaRPr lang="zh-CN" altLang="en-US" sz="1100" dirty="0">
              <a:latin typeface="Porsche Next TT" pitchFamily="34" charset="0"/>
              <a:ea typeface="simhei_porsche" pitchFamily="49" charset="-122"/>
              <a:cs typeface="Porsche Next TT" pitchFamily="34" charset="0"/>
            </a:endParaRPr>
          </a:p>
          <a:p>
            <a:pPr algn="just">
              <a:lnSpc>
                <a:spcPct val="150000"/>
              </a:lnSpc>
            </a:pPr>
            <a:r>
              <a:rPr lang="zh-CN" altLang="en-US" sz="1100" dirty="0">
                <a:latin typeface="simhei_porsche" charset="-122"/>
                <a:ea typeface="simhei_porsche" charset="-122"/>
                <a:cs typeface="simhei_porsche" charset="-122"/>
              </a:rPr>
              <a:t>试驾流程：</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10:00 – 11:00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11:30 – 12:30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13:00 – 14:00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午餐</a:t>
            </a:r>
          </a:p>
          <a:p>
            <a:pPr algn="just"/>
            <a:r>
              <a:rPr lang="en-US" altLang="zh-CN" sz="1100" dirty="0">
                <a:latin typeface="Porsche Next TT" charset="0"/>
                <a:ea typeface="Porsche Next TT" charset="0"/>
                <a:cs typeface="Porsche Next TT" charset="0"/>
              </a:rPr>
              <a:t>14:00</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15:00	</a:t>
            </a:r>
            <a:r>
              <a:rPr lang="zh-CN" altLang="en-US" sz="1100" dirty="0">
                <a:latin typeface="simhei_porsche" charset="0"/>
                <a:ea typeface="simhei_porsche" charset="0"/>
                <a:cs typeface="simhei_porsche" charset="0"/>
              </a:rPr>
              <a:t>试驾</a:t>
            </a:r>
          </a:p>
          <a:p>
            <a:pPr algn="just"/>
            <a:r>
              <a:rPr lang="en-US" altLang="zh-CN" sz="1100" dirty="0">
                <a:latin typeface="Porsche Next TT" charset="0"/>
                <a:ea typeface="Porsche Next TT" charset="0"/>
                <a:cs typeface="Porsche Next TT" charset="0"/>
              </a:rPr>
              <a:t>15:15 – 16:15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16:30</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 17:30</a:t>
            </a:r>
            <a:r>
              <a:rPr lang="zh-CN" altLang="en-US" sz="1100" dirty="0">
                <a:latin typeface="Porsche Next TT" charset="0"/>
                <a:ea typeface="Porsche Next TT" charset="0"/>
                <a:cs typeface="Porsche Next TT" charset="0"/>
              </a:rPr>
              <a:t>    </a:t>
            </a:r>
            <a:r>
              <a:rPr lang="zh-CN" altLang="en-US" sz="1100" dirty="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defRPr sz="1200" b="1">
                <a:latin typeface="Porsche Next TT"/>
                <a:ea typeface="Porsche Next TT"/>
                <a:cs typeface="Porsche Next TT"/>
                <a:sym typeface="Porsche Next TT"/>
              </a:defRPr>
            </a:pPr>
            <a:endParaRPr lang="zh-CN" altLang="en-US" sz="1100" dirty="0">
              <a:latin typeface="Porsche Next TT" charset="0"/>
              <a:ea typeface="Porsche Next TT" charset="0"/>
              <a:cs typeface="Porsche Next TT" charset="0"/>
            </a:endParaRPr>
          </a:p>
          <a:p>
            <a:pPr>
              <a:defRPr sz="1200" b="1">
                <a:latin typeface="Porsche Next TT"/>
                <a:ea typeface="Porsche Next TT"/>
                <a:cs typeface="Porsche Next TT"/>
                <a:sym typeface="Porsche Next TT"/>
              </a:defRPr>
            </a:pPr>
            <a:r>
              <a:rPr lang="zh-CN" altLang="en-US" sz="1100" dirty="0">
                <a:latin typeface="simhei_porsche" charset="-122"/>
                <a:ea typeface="simhei_porsche" charset="-122"/>
                <a:cs typeface="simhei_porsche" charset="-122"/>
              </a:rPr>
              <a:t>＊ </a:t>
            </a:r>
            <a:r>
              <a:rPr lang="zh-CN" altLang="en-US" sz="1100" dirty="0">
                <a:latin typeface="SimHei"/>
                <a:ea typeface="SimHei"/>
                <a:cs typeface="SimHei"/>
                <a:sym typeface="simhei_porsche"/>
              </a:rPr>
              <a:t>请现场携带驾驶证</a:t>
            </a:r>
            <a:r>
              <a:rPr lang="en-US" altLang="zh-CN" sz="1100" dirty="0">
                <a:latin typeface="SimHei"/>
                <a:ea typeface="SimHei"/>
                <a:cs typeface="SimHei"/>
                <a:sym typeface="simhei_porsche"/>
              </a:rPr>
              <a:t>,</a:t>
            </a:r>
            <a:r>
              <a:rPr lang="zh-CN" altLang="en-US" sz="1100" dirty="0">
                <a:latin typeface="SimHei"/>
                <a:ea typeface="SimHei"/>
                <a:cs typeface="SimHei"/>
                <a:sym typeface="simhei_porsche"/>
              </a:rPr>
              <a:t>并签署免责条款，参加试驾活动。</a:t>
            </a:r>
            <a:endParaRPr lang="en-US" altLang="zh-CN" sz="1100" dirty="0">
              <a:latin typeface="simhei_porsche" charset="-122"/>
              <a:ea typeface="simhei_porsche" charset="-122"/>
              <a:cs typeface="simhei_porsche" charset="-122"/>
            </a:endParaRPr>
          </a:p>
        </p:txBody>
      </p:sp>
      <p:sp>
        <p:nvSpPr>
          <p:cNvPr id="7" name="矩形 6">
            <a:extLst>
              <a:ext uri="{FF2B5EF4-FFF2-40B4-BE49-F238E27FC236}">
                <a16:creationId xmlns:a16="http://schemas.microsoft.com/office/drawing/2014/main" id="{487EE903-338E-4D2B-BBFC-B63F31748FF5}"/>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885021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4367819"/>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9C2B798C-FB04-4E53-84F1-C9396D936DA6}"/>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286802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影像集锦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2" name="TextBox 1"/>
          <p:cNvSpPr txBox="1"/>
          <p:nvPr/>
        </p:nvSpPr>
        <p:spPr>
          <a:xfrm>
            <a:off x="5674680" y="2680278"/>
            <a:ext cx="2554919" cy="369332"/>
          </a:xfrm>
          <a:prstGeom prst="rect">
            <a:avLst/>
          </a:prstGeom>
          <a:noFill/>
          <a:ln>
            <a:solidFill>
              <a:srgbClr val="FF0000"/>
            </a:solidFill>
          </a:ln>
        </p:spPr>
        <p:txBody>
          <a:bodyPr wrap="square" rtlCol="0">
            <a:spAutoFit/>
          </a:bodyPr>
          <a:lstStyle/>
          <a:p>
            <a:pPr algn="just"/>
            <a:r>
              <a:rPr lang="en-US" altLang="zh-CN" dirty="0">
                <a:latin typeface="Porsche Next TT" pitchFamily="34" charset="0"/>
                <a:ea typeface="simhei_porsche" pitchFamily="49" charset="-122"/>
                <a:cs typeface="Porsche Next TT" pitchFamily="34" charset="0"/>
              </a:rPr>
              <a:t>Photo </a:t>
            </a:r>
            <a:r>
              <a:rPr lang="zh-CN" altLang="en-US" dirty="0">
                <a:latin typeface="Porsche Next TT" pitchFamily="34" charset="0"/>
                <a:ea typeface="simhei_porsche" pitchFamily="49" charset="-122"/>
                <a:cs typeface="Porsche Next TT" pitchFamily="34" charset="0"/>
              </a:rPr>
              <a:t>云端二维码</a:t>
            </a:r>
            <a:r>
              <a:rPr lang="en-US" altLang="zh-CN" dirty="0">
                <a:latin typeface="Porsche Next TT" pitchFamily="34" charset="0"/>
                <a:ea typeface="simhei_porsche" pitchFamily="49" charset="-122"/>
                <a:cs typeface="Porsche Next TT" pitchFamily="34" charset="0"/>
              </a:rPr>
              <a:t>Link</a:t>
            </a:r>
          </a:p>
        </p:txBody>
      </p:sp>
      <p:pic>
        <p:nvPicPr>
          <p:cNvPr id="14" name="Picture 6">
            <a:extLst>
              <a:ext uri="{FF2B5EF4-FFF2-40B4-BE49-F238E27FC236}">
                <a16:creationId xmlns:a16="http://schemas.microsoft.com/office/drawing/2014/main" id="{4C1E3B73-8917-C746-A86C-592DB3060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6169" y="1011967"/>
            <a:ext cx="1279924" cy="3709924"/>
          </a:xfrm>
          <a:prstGeom prst="rect">
            <a:avLst/>
          </a:prstGeom>
          <a:ln w="6350">
            <a:solidFill>
              <a:schemeClr val="bg1">
                <a:lumMod val="65000"/>
              </a:schemeClr>
            </a:solidFill>
          </a:ln>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8137" b="10267"/>
          <a:stretch/>
        </p:blipFill>
        <p:spPr>
          <a:xfrm>
            <a:off x="5674680" y="1031513"/>
            <a:ext cx="2554919" cy="1219201"/>
          </a:xfrm>
          <a:prstGeom prst="rect">
            <a:avLst/>
          </a:prstGeom>
        </p:spPr>
      </p:pic>
      <p:sp>
        <p:nvSpPr>
          <p:cNvPr id="8" name="矩形 7"/>
          <p:cNvSpPr/>
          <p:nvPr/>
        </p:nvSpPr>
        <p:spPr>
          <a:xfrm>
            <a:off x="7209998" y="191216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影像集锦</a:t>
            </a:r>
          </a:p>
        </p:txBody>
      </p:sp>
      <p:pic>
        <p:nvPicPr>
          <p:cNvPr id="9" name="图片 8"/>
          <p:cNvPicPr>
            <a:picLocks noChangeAspect="1"/>
          </p:cNvPicPr>
          <p:nvPr/>
        </p:nvPicPr>
        <p:blipFill>
          <a:blip r:embed="rId4"/>
          <a:stretch>
            <a:fillRect/>
          </a:stretch>
        </p:blipFill>
        <p:spPr>
          <a:xfrm>
            <a:off x="5674680" y="3224358"/>
            <a:ext cx="2578215" cy="1631348"/>
          </a:xfrm>
          <a:prstGeom prst="rect">
            <a:avLst/>
          </a:prstGeom>
        </p:spPr>
      </p:pic>
      <p:sp>
        <p:nvSpPr>
          <p:cNvPr id="10" name="矩形 9">
            <a:extLst>
              <a:ext uri="{FF2B5EF4-FFF2-40B4-BE49-F238E27FC236}">
                <a16:creationId xmlns:a16="http://schemas.microsoft.com/office/drawing/2014/main" id="{697EBDBD-A297-4B87-B6FE-E68A7015C543}"/>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zh-CN" altLang="en-US" sz="9600" b="1" dirty="0">
                <a:ln w="6600">
                  <a:solidFill>
                    <a:schemeClr val="accent2"/>
                  </a:solidFill>
                  <a:prstDash val="solid"/>
                </a:ln>
                <a:solidFill>
                  <a:srgbClr val="FFFFFF"/>
                </a:solidFill>
                <a:effectLst>
                  <a:outerShdw dist="38100" dir="2700000" algn="tl" rotWithShape="0">
                    <a:schemeClr val="accent2"/>
                  </a:outerShdw>
                </a:effectLst>
              </a:rPr>
              <a:t>怎么改啊</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985506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pitchFamily="49" charset="-122"/>
                <a:ea typeface="simhei_porsche" pitchFamily="49" charset="-122"/>
                <a:cs typeface="Porsche Next TT" pitchFamily="34"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US" altLang="zh-CN" sz="1600" dirty="0">
              <a:solidFill>
                <a:srgbClr val="FFFFFF"/>
              </a:solidFill>
              <a:latin typeface="Porsche Next TT" charset="0"/>
              <a:ea typeface="Porsche Next TT" charset="0"/>
              <a:cs typeface="Porsche Next TT" charset="0"/>
            </a:endParaRPr>
          </a:p>
        </p:txBody>
      </p:sp>
      <p:sp>
        <p:nvSpPr>
          <p:cNvPr id="5" name="TextBox 1"/>
          <p:cNvSpPr txBox="1"/>
          <p:nvPr/>
        </p:nvSpPr>
        <p:spPr>
          <a:xfrm>
            <a:off x="5785165" y="1337486"/>
            <a:ext cx="4207221" cy="3354765"/>
          </a:xfrm>
          <a:prstGeom prst="rect">
            <a:avLst/>
          </a:prstGeom>
          <a:noFill/>
          <a:ln>
            <a:solidFill>
              <a:srgbClr val="FF0000"/>
            </a:solidFill>
          </a:ln>
        </p:spPr>
        <p:txBody>
          <a:bodyPr wrap="square" rtlCol="0">
            <a:spAutoFit/>
          </a:bodyPr>
          <a:lstStyle/>
          <a:p>
            <a:pPr algn="ctr"/>
            <a:r>
              <a:rPr lang="zh-CN" altLang="en-US" sz="1600" dirty="0">
                <a:latin typeface="simhei_porsche" charset="0"/>
                <a:ea typeface="simhei_porsche" charset="0"/>
                <a:cs typeface="simhei_porsche" charset="0"/>
              </a:rPr>
              <a:t>俱乐部晚宴功能大致如下 </a:t>
            </a:r>
            <a:endParaRPr lang="en-US" sz="1600" dirty="0">
              <a:latin typeface="simhei_porsche" charset="0"/>
              <a:ea typeface="simhei_porsche" charset="0"/>
              <a:cs typeface="simhei_porsche" charset="0"/>
            </a:endParaRPr>
          </a:p>
          <a:p>
            <a:pPr algn="ctr"/>
            <a:endParaRPr lang="en-US" sz="1600" dirty="0">
              <a:latin typeface="simhei_porsche" charset="0"/>
              <a:ea typeface="simhei_porsche" charset="0"/>
              <a:cs typeface="simhei_porsche" charset="0"/>
            </a:endParaRPr>
          </a:p>
          <a:p>
            <a:pPr algn="ctr"/>
            <a:r>
              <a:rPr lang="en-US" altLang="zh-CN" b="1" dirty="0">
                <a:solidFill>
                  <a:schemeClr val="bg1">
                    <a:lumMod val="50000"/>
                  </a:schemeClr>
                </a:solidFill>
                <a:latin typeface="simhei_porsche" charset="0"/>
                <a:ea typeface="simhei_porsche" charset="0"/>
                <a:cs typeface="simhei_porsche" charset="0"/>
              </a:rPr>
              <a:t>2019 </a:t>
            </a:r>
            <a:r>
              <a:rPr lang="zh-CN" altLang="en-US" b="1" dirty="0">
                <a:solidFill>
                  <a:schemeClr val="bg1">
                    <a:lumMod val="50000"/>
                  </a:schemeClr>
                </a:solidFill>
                <a:latin typeface="simhei_porsche" charset="0"/>
                <a:ea typeface="simhei_porsche" charset="0"/>
                <a:cs typeface="simhei_porsche" charset="0"/>
              </a:rPr>
              <a:t>保时捷中国车主俱乐部年度晚宴</a:t>
            </a:r>
          </a:p>
          <a:p>
            <a:pPr algn="ctr"/>
            <a:r>
              <a:rPr lang="en-US" altLang="zh-CN" b="1" dirty="0">
                <a:solidFill>
                  <a:schemeClr val="bg1">
                    <a:lumMod val="50000"/>
                  </a:schemeClr>
                </a:solidFill>
                <a:latin typeface="simhei_porsche" charset="0"/>
                <a:ea typeface="simhei_porsche" charset="0"/>
                <a:cs typeface="simhei_porsche" charset="0"/>
              </a:rPr>
              <a:t>Porsche Club China Annual Gala 2019</a:t>
            </a:r>
            <a:endParaRPr lang="en-US" altLang="zh-CN" dirty="0">
              <a:solidFill>
                <a:schemeClr val="bg1">
                  <a:lumMod val="50000"/>
                </a:schemeClr>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日程安排</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活动信息</a:t>
            </a:r>
            <a:endParaRPr lang="en-US" altLang="zh-CN"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酒店地图</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天气预报</a:t>
            </a:r>
          </a:p>
          <a:p>
            <a:pPr algn="ctr"/>
            <a:endParaRPr lang="en-US" altLang="zh-CN" sz="1600" dirty="0">
              <a:solidFill>
                <a:srgbClr val="7F7F7F"/>
              </a:solidFill>
              <a:latin typeface="simhei_porsche" charset="0"/>
              <a:ea typeface="simhei_porsche" charset="0"/>
              <a:cs typeface="simhei_porsche" charset="0"/>
            </a:endParaRPr>
          </a:p>
        </p:txBody>
      </p:sp>
      <p:pic>
        <p:nvPicPr>
          <p:cNvPr id="7" name="Picture 8">
            <a:extLst>
              <a:ext uri="{FF2B5EF4-FFF2-40B4-BE49-F238E27FC236}">
                <a16:creationId xmlns:a16="http://schemas.microsoft.com/office/drawing/2014/main" id="{66837FCE-F918-1E42-82DA-4FD59AE20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785" y="938100"/>
            <a:ext cx="2111709" cy="3754151"/>
          </a:xfrm>
          <a:prstGeom prst="rect">
            <a:avLst/>
          </a:prstGeom>
          <a:ln w="6350">
            <a:solidFill>
              <a:schemeClr val="bg1">
                <a:lumMod val="65000"/>
              </a:schemeClr>
            </a:solidFill>
          </a:ln>
        </p:spPr>
      </p:pic>
      <p:pic>
        <p:nvPicPr>
          <p:cNvPr id="3" name="图片 2"/>
          <p:cNvPicPr>
            <a:picLocks noChangeAspect="1"/>
          </p:cNvPicPr>
          <p:nvPr/>
        </p:nvPicPr>
        <p:blipFill>
          <a:blip r:embed="rId3"/>
          <a:stretch>
            <a:fillRect/>
          </a:stretch>
        </p:blipFill>
        <p:spPr>
          <a:xfrm>
            <a:off x="3099850" y="1984080"/>
            <a:ext cx="2626958" cy="1662190"/>
          </a:xfrm>
          <a:prstGeom prst="rect">
            <a:avLst/>
          </a:prstGeom>
        </p:spPr>
      </p:pic>
      <p:sp>
        <p:nvSpPr>
          <p:cNvPr id="8" name="矩形 7">
            <a:extLst>
              <a:ext uri="{FF2B5EF4-FFF2-40B4-BE49-F238E27FC236}">
                <a16:creationId xmlns:a16="http://schemas.microsoft.com/office/drawing/2014/main" id="{F2C2BECC-85CF-402C-8CF1-08478F1BC4FB}"/>
              </a:ext>
            </a:extLst>
          </p:cNvPr>
          <p:cNvSpPr/>
          <p:nvPr/>
        </p:nvSpPr>
        <p:spPr>
          <a:xfrm>
            <a:off x="2036904" y="2105908"/>
            <a:ext cx="6995583" cy="1569660"/>
          </a:xfrm>
          <a:prstGeom prst="rect">
            <a:avLst/>
          </a:prstGeom>
          <a:noFill/>
        </p:spPr>
        <p:txBody>
          <a:bodyPr wrap="square" lIns="91440" tIns="45720" rIns="91440" bIns="45720">
            <a:spAutoFit/>
          </a:bodyPr>
          <a:lstStyle/>
          <a:p>
            <a:pPr algn="ctr"/>
            <a:r>
              <a:rPr lang="zh-CN" altLang="en-US" sz="9600" b="1" dirty="0">
                <a:ln w="6600">
                  <a:solidFill>
                    <a:schemeClr val="accent2"/>
                  </a:solidFill>
                  <a:prstDash val="solid"/>
                </a:ln>
                <a:solidFill>
                  <a:srgbClr val="FFFFFF"/>
                </a:solidFill>
                <a:effectLst>
                  <a:outerShdw dist="38100" dir="2700000" algn="tl" rotWithShape="0">
                    <a:schemeClr val="accent2"/>
                  </a:outerShdw>
                </a:effectLst>
              </a:rPr>
              <a:t>底</a:t>
            </a:r>
            <a:r>
              <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rPr>
              <a:t>图怎么改</a:t>
            </a:r>
          </a:p>
        </p:txBody>
      </p:sp>
    </p:spTree>
    <p:extLst>
      <p:ext uri="{BB962C8B-B14F-4D97-AF65-F5344CB8AC3E}">
        <p14:creationId xmlns:p14="http://schemas.microsoft.com/office/powerpoint/2010/main" val="170639575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日程安排</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7" name="Shape 290"/>
          <p:cNvSpPr/>
          <p:nvPr/>
        </p:nvSpPr>
        <p:spPr>
          <a:xfrm>
            <a:off x="6547866" y="1313253"/>
            <a:ext cx="3437996" cy="3126497"/>
          </a:xfrm>
          <a:prstGeom prst="rect">
            <a:avLst/>
          </a:prstGeom>
          <a:ln/>
          <a:extLst>
            <a:ext uri="{C572A759-6A51-4108-AA02-DFA0A04FC94B}">
              <ma14:wrappingTextBoxFlag xmlns:ma14="http://schemas.microsoft.com/office/mac/drawingml/2011/main" xmlns="" val="1"/>
            </a:ext>
          </a:extLst>
        </p:spPr>
        <p:style>
          <a:lnRef idx="2">
            <a:schemeClr val="accent2"/>
          </a:lnRef>
          <a:fillRef idx="1">
            <a:schemeClr val="lt1"/>
          </a:fillRef>
          <a:effectRef idx="0">
            <a:schemeClr val="accent2"/>
          </a:effectRef>
          <a:fontRef idx="minor">
            <a:schemeClr val="dk1"/>
          </a:fontRef>
        </p:style>
        <p:txBody>
          <a:bodyPr wrap="square" lIns="45719" rIns="45719">
            <a:spAutoFit/>
          </a:bodyPr>
          <a:lstStyle/>
          <a:p>
            <a:pPr>
              <a:defRPr sz="20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年</a:t>
            </a:r>
            <a:r>
              <a:rPr lang="zh-CN" alt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2</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月</a:t>
            </a:r>
            <a:r>
              <a:rPr lang="zh-CN" altLang="en-US" sz="1000" dirty="0">
                <a:latin typeface="Porsche Next TT" charset="0"/>
                <a:ea typeface="Porsche Next TT" charset="0"/>
                <a:cs typeface="Porsche Next TT" charset="0"/>
              </a:rPr>
              <a:t> </a:t>
            </a:r>
            <a:r>
              <a:rPr lang="en-US" altLang="zh-CN" sz="1000" dirty="0">
                <a:latin typeface="Porsche Next TT" charset="0"/>
                <a:ea typeface="Porsche Next TT" charset="0"/>
                <a:cs typeface="Porsche Next TT" charset="0"/>
              </a:rPr>
              <a:t>1</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日</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12:00 起	抵达</a:t>
            </a:r>
            <a:r>
              <a:rPr lang="en-US" sz="1000" dirty="0">
                <a:latin typeface="Porsche Next TT" charset="0"/>
                <a:ea typeface="Porsche Next TT" charset="0"/>
                <a:cs typeface="Porsche Next TT" charset="0"/>
              </a:rPr>
              <a:t>三亚</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	入住</a:t>
            </a:r>
            <a:r>
              <a:rPr lang="zh-CN" altLang="en-US" sz="1000" dirty="0">
                <a:latin typeface="Porsche Next TT" charset="0"/>
                <a:ea typeface="Porsche Next TT" charset="0"/>
                <a:cs typeface="Porsche Next TT" charset="0"/>
              </a:rPr>
              <a:t>陵水 蓝湾绿城威斯汀度假酒店</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13:00 - 17:00	</a:t>
            </a:r>
            <a:r>
              <a:rPr lang="zh-CN" altLang="en-US" sz="1000" dirty="0">
                <a:latin typeface="Porsche Next TT" charset="0"/>
                <a:ea typeface="Porsche Next TT" charset="0"/>
                <a:cs typeface="Porsche Next TT" charset="0"/>
              </a:rPr>
              <a:t>酒店休息</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18:30 - 19:30 	鸡尾酒社交环节</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19:30 - 21:30	欢迎晚宴</a:t>
            </a:r>
          </a:p>
          <a:p>
            <a:pPr>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年 </a:t>
            </a:r>
            <a:r>
              <a:rPr sz="1000" dirty="0">
                <a:latin typeface="Porsche Next TT" charset="0"/>
                <a:ea typeface="Porsche Next TT" charset="0"/>
                <a:cs typeface="Porsche Next TT" charset="0"/>
              </a:rPr>
              <a:t>12 </a:t>
            </a:r>
            <a:r>
              <a:rPr sz="1000" dirty="0" err="1">
                <a:latin typeface="Porsche Next TT" charset="0"/>
                <a:ea typeface="Porsche Next TT" charset="0"/>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2</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lang="en-US" altLang="zh-CN" sz="1000" dirty="0">
                <a:latin typeface="Porsche Next TT" charset="0"/>
                <a:ea typeface="Porsche Next TT" charset="0"/>
                <a:cs typeface="Porsche Next TT" charset="0"/>
              </a:rPr>
              <a:t>09:00</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酒店早餐</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:00</a:t>
            </a:r>
            <a:r>
              <a:rPr lang="ru-RU" altLang="zh-CN" sz="1000" dirty="0">
                <a:latin typeface="Porsche Next TT" charset="0"/>
                <a:ea typeface="Porsche Next TT" charset="0"/>
                <a:cs typeface="Porsche Next TT" charset="0"/>
              </a:rPr>
              <a:t> - </a:t>
            </a:r>
            <a:r>
              <a:rPr lang="en-US" altLang="zh-CN" sz="1000" dirty="0">
                <a:latin typeface="Porsche Next TT" charset="0"/>
                <a:ea typeface="Porsche Next TT" charset="0"/>
                <a:cs typeface="Porsche Next TT" charset="0"/>
              </a:rPr>
              <a:t>16:00</a:t>
            </a:r>
            <a:r>
              <a:rPr sz="1000" dirty="0">
                <a:latin typeface="Porsche Next TT" charset="0"/>
                <a:ea typeface="Porsche Next TT" charset="0"/>
                <a:cs typeface="Porsche Next TT" charset="0"/>
              </a:rPr>
              <a:t>     	</a:t>
            </a:r>
            <a:r>
              <a:rPr lang="zh-CN" altLang="en-US" sz="1000" dirty="0">
                <a:latin typeface="Porsche Next TT" charset="0"/>
                <a:ea typeface="Porsche Next TT" charset="0"/>
                <a:cs typeface="Porsche Next TT" charset="0"/>
              </a:rPr>
              <a:t>当日活动</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:00 - 1</a:t>
            </a:r>
            <a:r>
              <a:rPr lang="en-US" altLang="zh-CN" sz="1000" dirty="0">
                <a:latin typeface="Porsche Next TT" charset="0"/>
                <a:ea typeface="Porsche Next TT" charset="0"/>
                <a:cs typeface="Porsche Next TT" charset="0"/>
              </a:rPr>
              <a:t>7</a:t>
            </a:r>
            <a:r>
              <a:rPr sz="1000" dirty="0">
                <a:latin typeface="Porsche Next TT" charset="0"/>
                <a:ea typeface="Porsche Next TT" charset="0"/>
                <a:cs typeface="Porsche Next TT" charset="0"/>
              </a:rPr>
              <a:t>:00     	</a:t>
            </a:r>
            <a:r>
              <a:rPr sz="1000" dirty="0">
                <a:latin typeface="Porsche Next TT" charset="0"/>
                <a:ea typeface="Porsche Next TT" charset="0"/>
                <a:cs typeface="Porsche Next TT" charset="0"/>
                <a:sym typeface="simhei_porsche"/>
              </a:rPr>
              <a:t>返回酒店</a:t>
            </a:r>
            <a:r>
              <a:rPr lang="en-US" sz="1000" dirty="0">
                <a:latin typeface="Porsche Next TT" charset="0"/>
                <a:ea typeface="Porsche Next TT" charset="0"/>
                <a:cs typeface="Porsche Next TT" charset="0"/>
                <a:sym typeface="simhei_porsche"/>
              </a:rPr>
              <a:t> </a:t>
            </a:r>
            <a:endParaRPr sz="1000" dirty="0">
              <a:latin typeface="Porsche Next TT" charset="0"/>
              <a:ea typeface="Porsche Next TT" charset="0"/>
              <a:cs typeface="Porsche Next TT" charset="0"/>
              <a:sym typeface="simhei_porsche"/>
            </a:endParaRP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8</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sz="1000" dirty="0">
                <a:latin typeface="Porsche Next TT" charset="0"/>
                <a:ea typeface="Porsche Next TT" charset="0"/>
                <a:cs typeface="Porsche Next TT" charset="0"/>
                <a:sym typeface="simhei_porsche"/>
              </a:rPr>
              <a:t>鸡尾酒社交环节</a:t>
            </a:r>
          </a:p>
          <a:p>
            <a:pPr lvl="1">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0 - 21:30     	</a:t>
            </a:r>
            <a:r>
              <a:rPr sz="1000" dirty="0">
                <a:latin typeface="Porsche Next TT" charset="0"/>
                <a:ea typeface="Porsche Next TT" charset="0"/>
                <a:cs typeface="Porsche Next TT" charset="0"/>
                <a:sym typeface="simhei_porsche"/>
              </a:rPr>
              <a:t>晚宴（酒店 </a:t>
            </a:r>
            <a:r>
              <a:rPr lang="en-US" altLang="zh-CN" sz="1000" dirty="0">
                <a:latin typeface="Porsche Next TT" charset="0"/>
                <a:ea typeface="Porsche Next TT" charset="0"/>
                <a:cs typeface="Porsche Next TT" charset="0"/>
                <a:sym typeface="simhei_porsche"/>
              </a:rPr>
              <a:t>2</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楼宴会厅）</a:t>
            </a:r>
          </a:p>
          <a:p>
            <a:pPr>
              <a:spcBef>
                <a:spcPts val="400"/>
              </a:spcBef>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sym typeface="simhei_porsche"/>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年 </a:t>
            </a:r>
            <a:r>
              <a:rPr sz="1000" dirty="0">
                <a:latin typeface="Porsche Next TT" charset="0"/>
                <a:ea typeface="Porsche Next TT" charset="0"/>
                <a:cs typeface="Porsche Next TT" charset="0"/>
              </a:rPr>
              <a:t>12 </a:t>
            </a:r>
            <a:r>
              <a:rPr sz="1000" dirty="0" err="1">
                <a:latin typeface="Porsche Next TT" charset="0"/>
                <a:ea typeface="Porsche Next TT" charset="0"/>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3</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0 - 10:30     	</a:t>
            </a:r>
            <a:r>
              <a:rPr sz="1000" dirty="0">
                <a:latin typeface="Porsche Next TT" charset="0"/>
                <a:ea typeface="Porsche Next TT" charset="0"/>
                <a:cs typeface="Porsche Next TT" charset="0"/>
                <a:sym typeface="simhei_porsche"/>
              </a:rPr>
              <a:t>酒店早餐</a:t>
            </a:r>
          </a:p>
          <a:p>
            <a:pPr>
              <a:defRPr sz="1200">
                <a:latin typeface="Porsche Next TT"/>
                <a:ea typeface="Porsche Next TT"/>
                <a:cs typeface="Porsche Next TT"/>
                <a:sym typeface="Porsche Next TT"/>
              </a:defRPr>
            </a:pPr>
            <a:r>
              <a:rPr lang="zh-CN" altLang="en-US" sz="1000" dirty="0">
                <a:latin typeface="Porsche Next TT" charset="0"/>
                <a:ea typeface="Porsche Next TT" charset="0"/>
                <a:cs typeface="Porsche Next TT" charset="0"/>
              </a:rPr>
              <a:t>全天</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班车送机（每</a:t>
            </a:r>
            <a:r>
              <a:rPr lang="en-US" altLang="zh-CN" sz="1000" dirty="0">
                <a:latin typeface="Porsche Next TT" charset="0"/>
                <a:ea typeface="Porsche Next TT" charset="0"/>
                <a:cs typeface="Porsche Next TT" charset="0"/>
                <a:sym typeface="simhei_porsche"/>
              </a:rPr>
              <a:t>xxx</a:t>
            </a:r>
            <a:r>
              <a:rPr sz="1000" dirty="0">
                <a:latin typeface="Porsche Next TT" charset="0"/>
                <a:ea typeface="Porsche Next TT" charset="0"/>
                <a:cs typeface="Porsche Next TT" charset="0"/>
                <a:sym typeface="simhei_porsche"/>
              </a:rPr>
              <a:t>分钟一班）</a:t>
            </a: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                                     	</a:t>
            </a:r>
            <a:endParaRPr sz="1000" dirty="0">
              <a:latin typeface="Porsche Next TT" charset="0"/>
              <a:ea typeface="Porsche Next TT" charset="0"/>
              <a:cs typeface="Porsche Next TT" charset="0"/>
              <a:sym typeface="simhei_porsche"/>
            </a:endParaRPr>
          </a:p>
        </p:txBody>
      </p:sp>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0" name="Picture Placeholder 2"/>
          <p:cNvPicPr>
            <a:picLocks noChangeAspect="1"/>
          </p:cNvPicPr>
          <p:nvPr/>
        </p:nvPicPr>
        <p:blipFill rotWithShape="1">
          <a:blip r:embed="rId2">
            <a:extLst>
              <a:ext uri="{28A0092B-C50C-407E-A947-70E740481C1C}">
                <a14:useLocalDpi xmlns:a14="http://schemas.microsoft.com/office/drawing/2010/main" val="0"/>
              </a:ext>
            </a:extLst>
          </a:blip>
          <a:srcRect l="16765" t="14055" r="16765" b="3883"/>
          <a:stretch/>
        </p:blipFill>
        <p:spPr>
          <a:xfrm>
            <a:off x="4152783" y="887241"/>
            <a:ext cx="2311480" cy="1355720"/>
          </a:xfrm>
          <a:prstGeom prst="rect">
            <a:avLst/>
          </a:prstGeom>
        </p:spPr>
      </p:pic>
      <p:sp>
        <p:nvSpPr>
          <p:cNvPr id="3" name="文本框 2"/>
          <p:cNvSpPr txBox="1"/>
          <p:nvPr/>
        </p:nvSpPr>
        <p:spPr>
          <a:xfrm>
            <a:off x="5604095" y="1996740"/>
            <a:ext cx="107745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日程安排 </a:t>
            </a:r>
          </a:p>
        </p:txBody>
      </p:sp>
      <p:pic>
        <p:nvPicPr>
          <p:cNvPr id="11" name="Picture 8">
            <a:extLst>
              <a:ext uri="{FF2B5EF4-FFF2-40B4-BE49-F238E27FC236}">
                <a16:creationId xmlns:a16="http://schemas.microsoft.com/office/drawing/2014/main" id="{B8E67038-E08E-4B49-B133-493A633098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422" y="887241"/>
            <a:ext cx="2113705" cy="3757697"/>
          </a:xfrm>
          <a:prstGeom prst="rect">
            <a:avLst/>
          </a:prstGeom>
          <a:ln w="6350">
            <a:solidFill>
              <a:schemeClr val="bg1">
                <a:lumMod val="65000"/>
              </a:schemeClr>
            </a:solidFill>
          </a:ln>
        </p:spPr>
      </p:pic>
      <p:pic>
        <p:nvPicPr>
          <p:cNvPr id="12" name="图片 11"/>
          <p:cNvPicPr>
            <a:picLocks noChangeAspect="1"/>
          </p:cNvPicPr>
          <p:nvPr/>
        </p:nvPicPr>
        <p:blipFill>
          <a:blip r:embed="rId4"/>
          <a:stretch>
            <a:fillRect/>
          </a:stretch>
        </p:blipFill>
        <p:spPr>
          <a:xfrm>
            <a:off x="4152782" y="3182364"/>
            <a:ext cx="2311481" cy="1462574"/>
          </a:xfrm>
          <a:prstGeom prst="rect">
            <a:avLst/>
          </a:prstGeom>
        </p:spPr>
      </p:pic>
      <p:sp>
        <p:nvSpPr>
          <p:cNvPr id="13" name="矩形 12">
            <a:extLst>
              <a:ext uri="{FF2B5EF4-FFF2-40B4-BE49-F238E27FC236}">
                <a16:creationId xmlns:a16="http://schemas.microsoft.com/office/drawing/2014/main" id="{051780F3-2D73-4381-9ED6-EEBF5E51511A}"/>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8241826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059618" y="3131600"/>
            <a:ext cx="2649814" cy="1676652"/>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活动信息</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059618" y="2084908"/>
            <a:ext cx="2649814" cy="1600438"/>
          </a:xfrm>
          <a:prstGeom prst="rect">
            <a:avLst/>
          </a:prstGeom>
          <a:noFill/>
          <a:ln>
            <a:solidFill>
              <a:srgbClr val="FF0000"/>
            </a:solidFill>
          </a:ln>
        </p:spPr>
        <p:txBody>
          <a:bodyPr wrap="square" rtlCol="0">
            <a:spAutoFit/>
          </a:bodyPr>
          <a:lstStyle/>
          <a:p>
            <a:pPr algn="ctr"/>
            <a:endParaRPr lang="en-US" sz="1400" dirty="0">
              <a:solidFill>
                <a:srgbClr val="FF0000"/>
              </a:solidFill>
              <a:latin typeface="simhei_porsche" pitchFamily="49" charset="-122"/>
              <a:ea typeface="simhei_porsche" pitchFamily="49" charset="-122"/>
            </a:endParaRPr>
          </a:p>
          <a:p>
            <a:pPr algn="ctr"/>
            <a:r>
              <a:rPr lang="zh-CN" altLang="en-US" sz="1400" dirty="0">
                <a:latin typeface="Porsche Next TT" pitchFamily="34" charset="0"/>
                <a:ea typeface="simhei_porsche" pitchFamily="49" charset="-122"/>
                <a:cs typeface="Porsche Next TT" pitchFamily="34" charset="0"/>
              </a:rPr>
              <a:t>班车时刻表</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着装建议</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紧急联络</a:t>
            </a:r>
            <a:endParaRPr lang="en-US" altLang="zh-CN" sz="1400" dirty="0">
              <a:latin typeface="Porsche Next TT" pitchFamily="34" charset="0"/>
              <a:ea typeface="simhei_porsche" pitchFamily="49" charset="-122"/>
              <a:cs typeface="Porsche Next TT" pitchFamily="34" charset="0"/>
            </a:endParaRPr>
          </a:p>
          <a:p>
            <a:pPr algn="ctr"/>
            <a:endParaRPr lang="en-US" altLang="zh-CN" sz="1400"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16B8120E-A4E2-354D-8B78-A8467912F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9769" y="967239"/>
            <a:ext cx="2115687" cy="3761220"/>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9" name="Picture Placeholder 4">
            <a:extLst>
              <a:ext uri="{FF2B5EF4-FFF2-40B4-BE49-F238E27FC236}">
                <a16:creationId xmlns:a16="http://schemas.microsoft.com/office/drawing/2014/main"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6059618" y="925606"/>
            <a:ext cx="2649814" cy="1146988"/>
          </a:xfrm>
          <a:prstGeom prst="rect">
            <a:avLst/>
          </a:prstGeom>
          <a:noFill/>
          <a:ln>
            <a:noFill/>
          </a:ln>
        </p:spPr>
      </p:pic>
      <p:sp>
        <p:nvSpPr>
          <p:cNvPr id="3" name="矩形 2"/>
          <p:cNvSpPr/>
          <p:nvPr/>
        </p:nvSpPr>
        <p:spPr>
          <a:xfrm>
            <a:off x="7704029" y="174635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11" name="矩形 10">
            <a:extLst>
              <a:ext uri="{FF2B5EF4-FFF2-40B4-BE49-F238E27FC236}">
                <a16:creationId xmlns:a16="http://schemas.microsoft.com/office/drawing/2014/main" id="{1649080D-DC37-4B7F-BB85-BED2AF0AE3B6}"/>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170043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班车时刻表</a:t>
            </a:r>
            <a:endParaRPr lang="en-US" altLang="zh-CN" sz="1600" dirty="0"/>
          </a:p>
        </p:txBody>
      </p:sp>
      <p:sp>
        <p:nvSpPr>
          <p:cNvPr id="5" name="TextBox 1"/>
          <p:cNvSpPr txBox="1"/>
          <p:nvPr/>
        </p:nvSpPr>
        <p:spPr>
          <a:xfrm>
            <a:off x="6075527" y="1167189"/>
            <a:ext cx="1512168" cy="323165"/>
          </a:xfrm>
          <a:prstGeom prst="rect">
            <a:avLst/>
          </a:prstGeom>
          <a:noFill/>
        </p:spPr>
        <p:txBody>
          <a:bodyPr wrap="square" rtlCol="0">
            <a:spAutoFit/>
          </a:bodyPr>
          <a:lstStyle/>
          <a:p>
            <a:pPr algn="ctr"/>
            <a:r>
              <a:rPr lang="zh-CN" altLang="en-US" sz="1500">
                <a:latin typeface="Porsche Next TT" pitchFamily="34" charset="0"/>
                <a:ea typeface="simhei_porsche" pitchFamily="49" charset="-122"/>
                <a:cs typeface="Porsche Next TT" pitchFamily="34" charset="0"/>
              </a:rPr>
              <a:t>班车</a:t>
            </a:r>
            <a:r>
              <a:rPr lang="zh-CN" altLang="en-US" sz="1500" dirty="0">
                <a:latin typeface="Porsche Next TT" pitchFamily="34" charset="0"/>
                <a:ea typeface="simhei_porsche" pitchFamily="49" charset="-122"/>
                <a:cs typeface="Porsche Next TT" pitchFamily="34" charset="0"/>
              </a:rPr>
              <a:t>时刻表</a:t>
            </a:r>
            <a:endParaRPr lang="en-US" altLang="zh-CN" sz="1500" dirty="0">
              <a:latin typeface="Porsche Next TT" pitchFamily="34" charset="0"/>
              <a:ea typeface="simhei_porsche" pitchFamily="49" charset="-122"/>
              <a:cs typeface="Porsche Next TT" pitchFamily="34" charset="0"/>
            </a:endParaRPr>
          </a:p>
        </p:txBody>
      </p:sp>
      <p:graphicFrame>
        <p:nvGraphicFramePr>
          <p:cNvPr id="7" name="Table 7"/>
          <p:cNvGraphicFramePr>
            <a:graphicFrameLocks noGrp="1"/>
          </p:cNvGraphicFramePr>
          <p:nvPr>
            <p:extLst>
              <p:ext uri="{D42A27DB-BD31-4B8C-83A1-F6EECF244321}">
                <p14:modId xmlns:p14="http://schemas.microsoft.com/office/powerpoint/2010/main" val="1875883482"/>
              </p:ext>
            </p:extLst>
          </p:nvPr>
        </p:nvGraphicFramePr>
        <p:xfrm>
          <a:off x="6343576" y="1490354"/>
          <a:ext cx="3816424" cy="2965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1</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星期日</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900" dirty="0">
                          <a:latin typeface="simhei_porsche" charset="-122"/>
                          <a:ea typeface="simhei_porsche" charset="-122"/>
                          <a:cs typeface="simhei_porsche" charset="-122"/>
                        </a:rPr>
                        <a:t>机场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酒店</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上车地点：机场</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07:45</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星期一</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酒店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活动地点</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900" dirty="0">
                          <a:latin typeface="simhei_porsche" charset="-122"/>
                          <a:ea typeface="simhei_porsche" charset="-122"/>
                          <a:cs typeface="simhei_porsche" charset="-122"/>
                        </a:rPr>
                        <a:t>上车地点：酒店正门口</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9</a:t>
                      </a:r>
                      <a:r>
                        <a:rPr lang="en-US" sz="900" dirty="0">
                          <a:latin typeface="Porsche Next TT" pitchFamily="34" charset="0"/>
                          <a:cs typeface="Porsche Next TT" pitchFamily="34" charset="0"/>
                        </a:rPr>
                        <a:t>:</a:t>
                      </a:r>
                      <a:r>
                        <a:rPr lang="en-US" altLang="zh-CN" sz="900" dirty="0">
                          <a:latin typeface="Porsche Next TT" pitchFamily="34" charset="0"/>
                          <a:cs typeface="Porsche Next TT" pitchFamily="34" charset="0"/>
                        </a:rPr>
                        <a:t>00</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活动地点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酒店</a:t>
                      </a:r>
                      <a:endParaRPr lang="en-GB" altLang="zh-CN"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Porsche Next TT" pitchFamily="34" charset="0"/>
                          <a:cs typeface="Porsche Next TT" pitchFamily="34" charset="0"/>
                        </a:rPr>
                        <a:t>17:00 - 18:00</a:t>
                      </a: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a:latin typeface="Porsche Next TT" charset="0"/>
                          <a:ea typeface="Porsche Next TT" charset="0"/>
                          <a:cs typeface="Porsche Next TT" charset="0"/>
                        </a:rPr>
                        <a:t>xx</a:t>
                      </a:r>
                      <a:r>
                        <a:rPr lang="zh-CN" altLang="en-US" sz="900" baseline="0" dirty="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3</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星期二</a:t>
                      </a:r>
                      <a:endParaRPr lang="en-GB" altLang="zh-CN"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900" dirty="0">
                          <a:latin typeface="Porsche Next TT" pitchFamily="34" charset="0"/>
                          <a:cs typeface="Porsche Next TT" pitchFamily="34" charset="0"/>
                        </a:rPr>
                        <a:t>08</a:t>
                      </a: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0</a:t>
                      </a:r>
                      <a:r>
                        <a:rPr lang="en-US" sz="900" dirty="0">
                          <a:latin typeface="Porsche Next TT" pitchFamily="34" charset="0"/>
                          <a:cs typeface="Porsche Next TT" pitchFamily="34" charset="0"/>
                        </a:rPr>
                        <a:t> - 18:00</a:t>
                      </a:r>
                    </a:p>
                  </a:txBody>
                  <a:tcPr anchor="ctr">
                    <a:lnL w="12700" cap="flat" cmpd="sng" algn="ctr">
                      <a:solidFill>
                        <a:srgbClr val="C00000"/>
                      </a:solidFill>
                      <a:prstDash val="solid"/>
                      <a:round/>
                      <a:headEnd type="none" w="med" len="med"/>
                      <a:tailEnd type="none" w="med" len="med"/>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预约发车</a:t>
                      </a:r>
                      <a:r>
                        <a:rPr lang="zh-CN" altLang="en-US" sz="900" dirty="0">
                          <a:latin typeface="Porsche Next TT" charset="0"/>
                          <a:ea typeface="Porsche Next TT" charset="0"/>
                          <a:cs typeface="Porsche Next TT" charset="0"/>
                        </a:rPr>
                        <a:t>（</a:t>
                      </a:r>
                      <a:r>
                        <a:rPr lang="zh-CN" altLang="en-US" sz="900" dirty="0">
                          <a:latin typeface="simhei_porsche" charset="-122"/>
                          <a:ea typeface="simhei_porsche" charset="-122"/>
                          <a:cs typeface="simhei_porsche" charset="-122"/>
                        </a:rPr>
                        <a:t>请至少于飞机起飞前</a:t>
                      </a:r>
                      <a:r>
                        <a:rPr lang="zh-CN" altLang="en-US" sz="900" dirty="0">
                          <a:latin typeface="Porsche Next TT" charset="0"/>
                          <a:ea typeface="Porsche Next TT" charset="0"/>
                          <a:cs typeface="Porsche Next TT" charset="0"/>
                        </a:rPr>
                        <a:t> </a:t>
                      </a:r>
                      <a:r>
                        <a:rPr lang="en-US" altLang="zh-CN" sz="900" dirty="0">
                          <a:latin typeface="Porsche Next TT" charset="0"/>
                          <a:ea typeface="Porsche Next TT" charset="0"/>
                          <a:cs typeface="Porsche Next TT" charset="0"/>
                        </a:rPr>
                        <a:t>2.5</a:t>
                      </a:r>
                      <a:r>
                        <a:rPr lang="zh-CN" altLang="en-US" sz="900" dirty="0">
                          <a:latin typeface="Porsche Next TT" charset="0"/>
                          <a:ea typeface="Porsche Next TT" charset="0"/>
                          <a:cs typeface="Porsche Next TT" charset="0"/>
                        </a:rPr>
                        <a:t> </a:t>
                      </a:r>
                      <a:r>
                        <a:rPr lang="zh-CN" altLang="en-US" sz="900" dirty="0">
                          <a:latin typeface="simhei_porsche" charset="-122"/>
                          <a:ea typeface="simhei_porsche" charset="-122"/>
                          <a:cs typeface="simhei_porsche" charset="-122"/>
                        </a:rPr>
                        <a:t>小时出发</a:t>
                      </a:r>
                      <a:r>
                        <a:rPr lang="zh-CN" altLang="en-US" sz="900" dirty="0">
                          <a:latin typeface="Porsche Next TT" charset="0"/>
                          <a:ea typeface="Porsche Next TT" charset="0"/>
                          <a:cs typeface="Porsche Next TT" charset="0"/>
                        </a:rPr>
                        <a:t>）</a:t>
                      </a: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pic>
        <p:nvPicPr>
          <p:cNvPr id="8" name="Picture 10">
            <a:extLst>
              <a:ext uri="{FF2B5EF4-FFF2-40B4-BE49-F238E27FC236}">
                <a16:creationId xmlns:a16="http://schemas.microsoft.com/office/drawing/2014/main" id="{55C21208-5B3D-1B4F-A175-B365B87924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a:t>Graphic TBC</a:t>
            </a:r>
            <a:endParaRPr kumimoji="1" lang="zh-CN" altLang="en-US" sz="1200" dirty="0"/>
          </a:p>
        </p:txBody>
      </p:sp>
      <p:pic>
        <p:nvPicPr>
          <p:cNvPr id="10" name="图片 9"/>
          <p:cNvPicPr>
            <a:picLocks noChangeAspect="1"/>
          </p:cNvPicPr>
          <p:nvPr/>
        </p:nvPicPr>
        <p:blipFill>
          <a:blip r:embed="rId3"/>
          <a:stretch>
            <a:fillRect/>
          </a:stretch>
        </p:blipFill>
        <p:spPr>
          <a:xfrm>
            <a:off x="3598491" y="3122854"/>
            <a:ext cx="2649814" cy="1676652"/>
          </a:xfrm>
          <a:prstGeom prst="rect">
            <a:avLst/>
          </a:prstGeom>
        </p:spPr>
      </p:pic>
      <p:pic>
        <p:nvPicPr>
          <p:cNvPr id="11" name="Picture Placeholder 4">
            <a:extLst>
              <a:ext uri="{FF2B5EF4-FFF2-40B4-BE49-F238E27FC236}">
                <a16:creationId xmlns:a16="http://schemas.microsoft.com/office/drawing/2014/main"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598491" y="916860"/>
            <a:ext cx="2649814" cy="1146988"/>
          </a:xfrm>
          <a:prstGeom prst="rect">
            <a:avLst/>
          </a:prstGeom>
          <a:noFill/>
          <a:ln>
            <a:noFill/>
          </a:ln>
        </p:spPr>
      </p:pic>
      <p:sp>
        <p:nvSpPr>
          <p:cNvPr id="12" name="矩形 11"/>
          <p:cNvSpPr/>
          <p:nvPr/>
        </p:nvSpPr>
        <p:spPr>
          <a:xfrm>
            <a:off x="5242902" y="173760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13" name="矩形 12">
            <a:extLst>
              <a:ext uri="{FF2B5EF4-FFF2-40B4-BE49-F238E27FC236}">
                <a16:creationId xmlns:a16="http://schemas.microsoft.com/office/drawing/2014/main" id="{2B5A4624-171B-4E3E-9648-6A2FBF076543}"/>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968470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着装建议</a:t>
            </a:r>
            <a:endParaRPr lang="en-US" altLang="zh-CN" sz="1600" dirty="0"/>
          </a:p>
        </p:txBody>
      </p:sp>
      <p:sp>
        <p:nvSpPr>
          <p:cNvPr id="5" name="TextBox 1"/>
          <p:cNvSpPr txBox="1"/>
          <p:nvPr/>
        </p:nvSpPr>
        <p:spPr>
          <a:xfrm>
            <a:off x="6673745" y="1692895"/>
            <a:ext cx="3486255" cy="2185214"/>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着装建议</a:t>
            </a:r>
            <a:endParaRPr lang="en-US"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2019</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1</a:t>
            </a:r>
            <a:r>
              <a:rPr lang="zh-CN" altLang="en-US" sz="1200" dirty="0">
                <a:latin typeface="Porsche Next TT" pitchFamily="34" charset="0"/>
                <a:ea typeface="simhei_porsche" pitchFamily="49" charset="-122"/>
                <a:cs typeface="Porsche Next TT" pitchFamily="34" charset="0"/>
              </a:rPr>
              <a:t> 日，星期日</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19:30 </a:t>
            </a:r>
            <a:r>
              <a:rPr lang="zh-CN" altLang="en-US" sz="1200" dirty="0">
                <a:latin typeface="Porsche Next TT" pitchFamily="34" charset="0"/>
                <a:ea typeface="simhei_porsche" pitchFamily="49" charset="-122"/>
                <a:cs typeface="Porsche Next TT" pitchFamily="34" charset="0"/>
              </a:rPr>
              <a:t>欢迎晚宴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雅致休闲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2018</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2</a:t>
            </a:r>
            <a:r>
              <a:rPr lang="zh-CN" altLang="en-US" sz="1200" dirty="0">
                <a:latin typeface="Porsche Next TT" pitchFamily="34" charset="0"/>
                <a:ea typeface="simhei_porsche" pitchFamily="49" charset="-122"/>
                <a:cs typeface="Porsche Next TT" pitchFamily="34" charset="0"/>
              </a:rPr>
              <a:t> 日，星期一</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09:00</a:t>
            </a:r>
            <a:r>
              <a:rPr lang="zh-CN" altLang="en-US" sz="1200" dirty="0">
                <a:latin typeface="Porsche Next TT" pitchFamily="34" charset="0"/>
                <a:ea typeface="simhei_porsche" pitchFamily="49" charset="-122"/>
                <a:cs typeface="Porsche Next TT" pitchFamily="34" charset="0"/>
              </a:rPr>
              <a:t> 活动 </a:t>
            </a:r>
            <a:r>
              <a:rPr lang="en-US" altLang="zh-CN" sz="1200" dirty="0">
                <a:latin typeface="Porsche Next TT" pitchFamily="34" charset="0"/>
                <a:ea typeface="simhei_porsche" pitchFamily="49" charset="-122"/>
                <a:cs typeface="Porsche Next TT" pitchFamily="34" charset="0"/>
              </a:rPr>
              <a:t>-</a:t>
            </a:r>
            <a:r>
              <a:rPr lang="zh-CN" altLang="en-US" sz="1200" dirty="0">
                <a:latin typeface="Porsche Next TT" pitchFamily="34" charset="0"/>
                <a:ea typeface="simhei_porsche" pitchFamily="49" charset="-122"/>
                <a:cs typeface="Porsche Next TT" pitchFamily="34" charset="0"/>
              </a:rPr>
              <a:t> 雅致休闲</a:t>
            </a:r>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19:00 </a:t>
            </a:r>
            <a:r>
              <a:rPr lang="zh-CN" altLang="en-US" sz="1200" dirty="0">
                <a:latin typeface="Porsche Next TT" pitchFamily="34" charset="0"/>
                <a:ea typeface="simhei_porsche" pitchFamily="49" charset="-122"/>
                <a:cs typeface="Porsche Next TT" pitchFamily="34" charset="0"/>
              </a:rPr>
              <a:t>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商务休闲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p:txBody>
      </p:sp>
      <p:pic>
        <p:nvPicPr>
          <p:cNvPr id="7" name="Picture 7">
            <a:extLst>
              <a:ext uri="{FF2B5EF4-FFF2-40B4-BE49-F238E27FC236}">
                <a16:creationId xmlns:a16="http://schemas.microsoft.com/office/drawing/2014/main" id="{FC24AB06-9568-E64F-AB35-453A4661B4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2"/>
            <a:ext cx="2113705" cy="3757696"/>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9" name="图片 8"/>
          <p:cNvPicPr>
            <a:picLocks noChangeAspect="1"/>
          </p:cNvPicPr>
          <p:nvPr/>
        </p:nvPicPr>
        <p:blipFill>
          <a:blip r:embed="rId3"/>
          <a:stretch>
            <a:fillRect/>
          </a:stretch>
        </p:blipFill>
        <p:spPr>
          <a:xfrm>
            <a:off x="3968267" y="3155487"/>
            <a:ext cx="2649814" cy="1676652"/>
          </a:xfrm>
          <a:prstGeom prst="rect">
            <a:avLst/>
          </a:prstGeom>
        </p:spPr>
      </p:pic>
      <p:pic>
        <p:nvPicPr>
          <p:cNvPr id="10" name="Picture Placeholder 4">
            <a:extLst>
              <a:ext uri="{FF2B5EF4-FFF2-40B4-BE49-F238E27FC236}">
                <a16:creationId xmlns:a16="http://schemas.microsoft.com/office/drawing/2014/main"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968267" y="949493"/>
            <a:ext cx="2649814" cy="1146988"/>
          </a:xfrm>
          <a:prstGeom prst="rect">
            <a:avLst/>
          </a:prstGeom>
          <a:noFill/>
          <a:ln>
            <a:noFill/>
          </a:ln>
        </p:spPr>
      </p:pic>
      <p:sp>
        <p:nvSpPr>
          <p:cNvPr id="11" name="矩形 10"/>
          <p:cNvSpPr/>
          <p:nvPr/>
        </p:nvSpPr>
        <p:spPr>
          <a:xfrm>
            <a:off x="5612678" y="1770241"/>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12" name="矩形 11">
            <a:extLst>
              <a:ext uri="{FF2B5EF4-FFF2-40B4-BE49-F238E27FC236}">
                <a16:creationId xmlns:a16="http://schemas.microsoft.com/office/drawing/2014/main" id="{939857A1-2147-40E4-8835-F4BB1331E302}"/>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340516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活动信息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5" name="TextBox 1"/>
          <p:cNvSpPr txBox="1"/>
          <p:nvPr/>
        </p:nvSpPr>
        <p:spPr>
          <a:xfrm>
            <a:off x="6720991" y="1678887"/>
            <a:ext cx="3104519" cy="1815882"/>
          </a:xfrm>
          <a:prstGeom prst="rect">
            <a:avLst/>
          </a:prstGeom>
          <a:noFill/>
          <a:ln>
            <a:solidFill>
              <a:srgbClr val="FF0000"/>
            </a:solidFill>
          </a:ln>
        </p:spPr>
        <p:txBody>
          <a:bodyPr wrap="square" rtlCol="0">
            <a:spAutoFit/>
          </a:bodyPr>
          <a:lstStyle/>
          <a:p>
            <a:r>
              <a:rPr lang="zh-CN" altLang="en-US" sz="1600" dirty="0">
                <a:latin typeface="Porsche Next TT" pitchFamily="34" charset="0"/>
                <a:ea typeface="simhei_porsche" pitchFamily="49" charset="-122"/>
                <a:cs typeface="Porsche Next TT" pitchFamily="34" charset="0"/>
              </a:rPr>
              <a:t>紧急联络</a:t>
            </a:r>
          </a:p>
          <a:p>
            <a:endParaRPr lang="zh-CN" altLang="en-US" sz="1600" dirty="0">
              <a:latin typeface="Porsche Next TT" pitchFamily="34" charset="0"/>
              <a:ea typeface="simhei_porsche" pitchFamily="49" charset="-122"/>
              <a:cs typeface="Porsche Next TT" pitchFamily="34" charset="0"/>
            </a:endParaRPr>
          </a:p>
          <a:p>
            <a:r>
              <a:rPr lang="zh-CN" altLang="en-US" sz="1600" dirty="0">
                <a:latin typeface="Porsche Next TT" pitchFamily="34" charset="0"/>
                <a:ea typeface="simhei_porsche" pitchFamily="49" charset="-122"/>
                <a:cs typeface="Porsche Next TT" pitchFamily="34" charset="0"/>
              </a:rPr>
              <a:t>联系方式</a:t>
            </a:r>
          </a:p>
          <a:p>
            <a:endParaRPr lang="en-US" sz="1600" dirty="0">
              <a:latin typeface="Porsche Next TT" pitchFamily="34" charset="0"/>
              <a:ea typeface="simhei_porsche" pitchFamily="49" charset="-122"/>
              <a:cs typeface="Porsche Next TT" pitchFamily="34" charset="0"/>
            </a:endParaRPr>
          </a:p>
          <a:p>
            <a:r>
              <a:rPr lang="zh-CN" altLang="en-US" sz="1600" dirty="0">
                <a:latin typeface="Porsche Next TT" pitchFamily="34" charset="0"/>
                <a:ea typeface="simhei_porsche" pitchFamily="49" charset="-122"/>
                <a:cs typeface="Porsche Next TT" pitchFamily="34" charset="0"/>
              </a:rPr>
              <a:t>活动热线（</a:t>
            </a:r>
            <a:r>
              <a:rPr lang="en-US" altLang="zh-CN" sz="1600" dirty="0">
                <a:latin typeface="Porsche Next TT" pitchFamily="34" charset="0"/>
                <a:ea typeface="simhei_porsche" pitchFamily="49" charset="-122"/>
                <a:cs typeface="Porsche Next TT" pitchFamily="34" charset="0"/>
              </a:rPr>
              <a:t>24 </a:t>
            </a:r>
            <a:r>
              <a:rPr lang="zh-CN" altLang="en-US" sz="1600" dirty="0">
                <a:latin typeface="Porsche Next TT" pitchFamily="34" charset="0"/>
                <a:ea typeface="simhei_porsche" pitchFamily="49" charset="-122"/>
                <a:cs typeface="Porsche Next TT" pitchFamily="34" charset="0"/>
              </a:rPr>
              <a:t>小时）</a:t>
            </a:r>
            <a:endParaRPr lang="en-US" altLang="zh-CN" sz="1600" dirty="0">
              <a:latin typeface="Porsche Next TT" pitchFamily="34" charset="0"/>
              <a:ea typeface="simhei_porsche" pitchFamily="49" charset="-122"/>
              <a:cs typeface="Porsche Next TT" pitchFamily="34" charset="0"/>
            </a:endParaRPr>
          </a:p>
          <a:p>
            <a:r>
              <a:rPr lang="en-US" sz="1600" dirty="0">
                <a:latin typeface="Porsche Next TT" pitchFamily="34" charset="0"/>
                <a:ea typeface="simhei_porsche" pitchFamily="49" charset="-122"/>
                <a:cs typeface="Porsche Next TT" pitchFamily="34" charset="0"/>
              </a:rPr>
              <a:t>1512</a:t>
            </a:r>
            <a:r>
              <a:rPr lang="en-US" altLang="zh-CN" sz="1600" dirty="0">
                <a:latin typeface="Porsche Next TT" pitchFamily="34" charset="0"/>
                <a:ea typeface="simhei_porsche" pitchFamily="49" charset="-122"/>
                <a:cs typeface="Porsche Next TT" pitchFamily="34" charset="0"/>
              </a:rPr>
              <a:t>-1038 -</a:t>
            </a:r>
            <a:r>
              <a:rPr lang="en-US" sz="1600" dirty="0">
                <a:latin typeface="Porsche Next TT" pitchFamily="34" charset="0"/>
                <a:ea typeface="simhei_porsche" pitchFamily="49" charset="-122"/>
                <a:cs typeface="Porsche Next TT" pitchFamily="34" charset="0"/>
              </a:rPr>
              <a:t>911</a:t>
            </a:r>
            <a:endParaRPr lang="en-US" altLang="zh-CN" sz="1600" dirty="0">
              <a:latin typeface="Porsche Next TT" pitchFamily="34" charset="0"/>
              <a:ea typeface="simhei_porsche" pitchFamily="49" charset="-122"/>
              <a:cs typeface="Porsche Next TT" pitchFamily="34" charset="0"/>
            </a:endParaRPr>
          </a:p>
          <a:p>
            <a:endParaRPr lang="en-US" sz="1600" dirty="0">
              <a:latin typeface="Porsche Next TT" pitchFamily="34" charset="0"/>
              <a:ea typeface="simhei_porsche" pitchFamily="49" charset="-122"/>
              <a:cs typeface="Porsche Next TT" pitchFamily="34" charset="0"/>
            </a:endParaRPr>
          </a:p>
        </p:txBody>
      </p:sp>
      <p:pic>
        <p:nvPicPr>
          <p:cNvPr id="7" name="Picture 6">
            <a:extLst>
              <a:ext uri="{FF2B5EF4-FFF2-40B4-BE49-F238E27FC236}">
                <a16:creationId xmlns:a16="http://schemas.microsoft.com/office/drawing/2014/main" id="{21072334-A4C3-334E-B534-8725FFDFF0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9" name="图片 8"/>
          <p:cNvPicPr>
            <a:picLocks noChangeAspect="1"/>
          </p:cNvPicPr>
          <p:nvPr/>
        </p:nvPicPr>
        <p:blipFill>
          <a:blip r:embed="rId3"/>
          <a:stretch>
            <a:fillRect/>
          </a:stretch>
        </p:blipFill>
        <p:spPr>
          <a:xfrm>
            <a:off x="3787199" y="3155487"/>
            <a:ext cx="2649814" cy="1676652"/>
          </a:xfrm>
          <a:prstGeom prst="rect">
            <a:avLst/>
          </a:prstGeom>
        </p:spPr>
      </p:pic>
      <p:pic>
        <p:nvPicPr>
          <p:cNvPr id="10" name="Picture Placeholder 4">
            <a:extLst>
              <a:ext uri="{FF2B5EF4-FFF2-40B4-BE49-F238E27FC236}">
                <a16:creationId xmlns:a16="http://schemas.microsoft.com/office/drawing/2014/main"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787199" y="949493"/>
            <a:ext cx="2649814" cy="1146988"/>
          </a:xfrm>
          <a:prstGeom prst="rect">
            <a:avLst/>
          </a:prstGeom>
          <a:noFill/>
          <a:ln>
            <a:noFill/>
          </a:ln>
        </p:spPr>
      </p:pic>
      <p:sp>
        <p:nvSpPr>
          <p:cNvPr id="11" name="矩形 10"/>
          <p:cNvSpPr/>
          <p:nvPr/>
        </p:nvSpPr>
        <p:spPr>
          <a:xfrm>
            <a:off x="5431610" y="1770241"/>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12" name="矩形 11">
            <a:extLst>
              <a:ext uri="{FF2B5EF4-FFF2-40B4-BE49-F238E27FC236}">
                <a16:creationId xmlns:a16="http://schemas.microsoft.com/office/drawing/2014/main" id="{6A1DC4D2-0F79-4E09-9CED-3F28E06F9E85}"/>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62904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2F4693A9-A438-8F4F-98C5-A7C7C7C85B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14759" y="993779"/>
            <a:ext cx="2611031" cy="1468731"/>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酒店地图</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8" name="Picture 9">
            <a:extLst>
              <a:ext uri="{FF2B5EF4-FFF2-40B4-BE49-F238E27FC236}">
                <a16:creationId xmlns:a16="http://schemas.microsoft.com/office/drawing/2014/main" id="{F20587FF-834C-E649-B24E-012A0012C6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3779"/>
            <a:ext cx="2113705" cy="3757697"/>
          </a:xfrm>
          <a:prstGeom prst="rect">
            <a:avLst/>
          </a:prstGeom>
          <a:ln w="6350">
            <a:solidFill>
              <a:schemeClr val="bg1">
                <a:lumMod val="65000"/>
              </a:schemeClr>
            </a:solidFill>
          </a:ln>
        </p:spPr>
      </p:pic>
      <p:sp>
        <p:nvSpPr>
          <p:cNvPr id="9" name="矩形 8"/>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320387" y="2123956"/>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酒店地图</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10" name="矩形 9">
            <a:extLst>
              <a:ext uri="{FF2B5EF4-FFF2-40B4-BE49-F238E27FC236}">
                <a16:creationId xmlns:a16="http://schemas.microsoft.com/office/drawing/2014/main" id="{B0E25192-71D7-4920-9B99-90AFD9CF7118}"/>
              </a:ext>
            </a:extLst>
          </p:cNvPr>
          <p:cNvSpPr/>
          <p:nvPr/>
        </p:nvSpPr>
        <p:spPr>
          <a:xfrm>
            <a:off x="2036905" y="2105908"/>
            <a:ext cx="5123010"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Over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886970000"/>
      </p:ext>
    </p:extLst>
  </p:cSld>
  <p:clrMapOvr>
    <a:masterClrMapping/>
  </p:clrMapOvr>
  <p:transition spd="med"/>
</p:sld>
</file>

<file path=ppt/theme/theme1.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5390</TotalTime>
  <Words>2023</Words>
  <Application>Microsoft Office PowerPoint</Application>
  <PresentationFormat>自定义</PresentationFormat>
  <Paragraphs>452</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Porsche Next TT</vt:lpstr>
      <vt:lpstr>simhei_porsche</vt:lpstr>
      <vt:lpstr>SimHei</vt:lpstr>
      <vt:lpstr>Arial</vt:lpstr>
      <vt:lpstr>Helvetica</vt:lpstr>
      <vt:lpstr>Porsche 16zu9 Mastervorlage ohne Navigation 2013</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PowerPoint 演示文稿</vt:lpstr>
      <vt:lpstr>WeChat Mini Programme</vt:lpstr>
      <vt:lpstr>WeChat Mini Programme</vt:lpstr>
      <vt:lpstr>WeChat Mini Programme</vt:lpstr>
      <vt:lpstr>PowerPoint 演示文稿</vt:lpstr>
      <vt:lpstr>PowerPoint 演示文稿</vt:lpstr>
      <vt:lpstr>PowerPoint 演示文稿</vt:lpstr>
      <vt:lpstr>PowerPoint 演示文稿</vt:lpstr>
      <vt:lpstr>WeChat Mini Programme</vt:lpstr>
      <vt:lpstr>WeChat Mini Programme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Zhou, Flora (SHN-JMW)</dc:creator>
  <cp:lastModifiedBy>YanMing Zhang</cp:lastModifiedBy>
  <cp:revision>135</cp:revision>
  <dcterms:modified xsi:type="dcterms:W3CDTF">2019-11-18T05:45:04Z</dcterms:modified>
</cp:coreProperties>
</file>